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1" r:id="rId3"/>
    <p:sldId id="257" r:id="rId5"/>
    <p:sldId id="295" r:id="rId6"/>
    <p:sldId id="290" r:id="rId7"/>
    <p:sldId id="292" r:id="rId8"/>
    <p:sldId id="293" r:id="rId9"/>
    <p:sldId id="296" r:id="rId10"/>
    <p:sldId id="265" r:id="rId11"/>
    <p:sldId id="263" r:id="rId12"/>
    <p:sldId id="329" r:id="rId13"/>
    <p:sldId id="330" r:id="rId14"/>
    <p:sldId id="339" r:id="rId15"/>
    <p:sldId id="262" r:id="rId16"/>
    <p:sldId id="297" r:id="rId17"/>
    <p:sldId id="338" r:id="rId18"/>
    <p:sldId id="299" r:id="rId19"/>
    <p:sldId id="294" r:id="rId20"/>
    <p:sldId id="298" r:id="rId21"/>
    <p:sldId id="289" r:id="rId22"/>
    <p:sldId id="288" r:id="rId23"/>
  </p:sldIdLst>
  <p:sldSz cx="9144000" cy="5143500" type="screen16x9"/>
  <p:notesSz cx="6858000" cy="9144000"/>
  <p:embeddedFontLst>
    <p:embeddedFont>
      <p:font typeface="微软雅黑" panose="020B0503020204020204" pitchFamily="34" charset="-122"/>
      <p:regular r:id="rId27"/>
    </p:embeddedFont>
    <p:embeddedFont>
      <p:font typeface="方正兰亭细黑_GBK" panose="02000000000000000000" pitchFamily="2" charset="-122"/>
      <p:regular r:id="rId28"/>
    </p:embeddedFont>
    <p:embeddedFont>
      <p:font typeface="Watford DB" pitchFamily="2" charset="0"/>
      <p:regular r:id="rId29"/>
    </p:embeddedFont>
    <p:embeddedFont>
      <p:font typeface="方正兰亭细黑_GBK_M" panose="02010600010101010101" pitchFamily="2" charset="2"/>
      <p:regular r:id="rId30"/>
    </p:embeddedFont>
    <p:embeddedFont>
      <p:font typeface="Calibri" panose="020F0502020204030204" charset="0"/>
      <p:regular r:id="rId31"/>
      <p:bold r:id="rId32"/>
      <p:italic r:id="rId33"/>
      <p:boldItalic r:id="rId34"/>
    </p:embeddedFont>
    <p:embeddedFont>
      <p:font typeface="Impact" panose="020B0806030902050204" pitchFamily="34" charset="0"/>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84" d="100"/>
          <a:sy n="84" d="100"/>
        </p:scale>
        <p:origin x="246" y="-54"/>
      </p:cViewPr>
      <p:guideLst>
        <p:guide orient="horz" pos="16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2.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hdphoto1.wdp"/><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2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1366" y="14150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a:t>延时文字</a:t>
            </a:r>
            <a:endParaRPr lang="zh-CN" altLang="en-US" dirty="0"/>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p>
        </p:txBody>
      </p:sp>
      <p:sp>
        <p:nvSpPr>
          <p:cNvPr id="24" name="TextBox 23"/>
          <p:cNvSpPr txBox="1"/>
          <p:nvPr/>
        </p:nvSpPr>
        <p:spPr>
          <a:xfrm>
            <a:off x="3551098" y="3266905"/>
            <a:ext cx="2031271" cy="461637"/>
          </a:xfrm>
          <a:prstGeom prst="rect">
            <a:avLst/>
          </a:prstGeom>
          <a:noFill/>
        </p:spPr>
        <p:txBody>
          <a:bodyPr wrap="none" lIns="91413" tIns="45706" rIns="91413" bIns="45706"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安徽新华学院</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5" name="Group 91"/>
          <p:cNvGrpSpPr/>
          <p:nvPr/>
        </p:nvGrpSpPr>
        <p:grpSpPr bwMode="auto">
          <a:xfrm>
            <a:off x="2359829" y="3325361"/>
            <a:ext cx="390552" cy="616758"/>
            <a:chOff x="936" y="1480"/>
            <a:chExt cx="1589" cy="2510"/>
          </a:xfrm>
        </p:grpSpPr>
        <p:grpSp>
          <p:nvGrpSpPr>
            <p:cNvPr id="26" name="组合 33"/>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pic>
        <p:nvPicPr>
          <p:cNvPr id="35" name="Picture 6" descr="D:\360data\重要数据\桌面\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386" y="3454207"/>
            <a:ext cx="1475294" cy="35357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68503" y="2599115"/>
            <a:ext cx="6396460" cy="646303"/>
          </a:xfrm>
          <a:prstGeom prst="rect">
            <a:avLst/>
          </a:prstGeom>
          <a:noFill/>
        </p:spPr>
        <p:txBody>
          <a:bodyPr wrap="square" lIns="91413" tIns="45706" rIns="91413" bIns="45706"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基于</a:t>
            </a:r>
            <a:r>
              <a:rPr lang="en-US" altLang="zh-CN" sz="3600" b="1" dirty="0" err="1">
                <a:solidFill>
                  <a:schemeClr val="bg1"/>
                </a:solidFill>
                <a:latin typeface="微软雅黑" panose="020B0503020204020204" pitchFamily="34" charset="-122"/>
                <a:ea typeface="微软雅黑" panose="020B0503020204020204" pitchFamily="34" charset="-122"/>
              </a:rPr>
              <a:t>linux</a:t>
            </a:r>
            <a:r>
              <a:rPr lang="zh-CN" altLang="en-US" sz="3600" b="1" dirty="0">
                <a:solidFill>
                  <a:schemeClr val="bg1"/>
                </a:solidFill>
                <a:latin typeface="微软雅黑" panose="020B0503020204020204" pitchFamily="34" charset="-122"/>
                <a:ea typeface="微软雅黑" panose="020B0503020204020204" pitchFamily="34" charset="-122"/>
              </a:rPr>
              <a:t>的智能安防系统设计</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1026" name="Picture 2" descr="C:\Users\wildbook\Downloads\xinhua(已去底).jpgxinhua(已去底)"/>
          <p:cNvPicPr>
            <a:picLocks noChangeAspect="1" noChangeArrowheads="1"/>
          </p:cNvPicPr>
          <p:nvPr/>
        </p:nvPicPr>
        <p:blipFill>
          <a:blip r:embed="rId6"/>
          <a:srcRect/>
          <a:stretch>
            <a:fillRect/>
          </a:stretch>
        </p:blipFill>
        <p:spPr bwMode="auto">
          <a:xfrm>
            <a:off x="3753011" y="645920"/>
            <a:ext cx="1177925" cy="11817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50381" y="3751322"/>
            <a:ext cx="3871399"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电子通信工程学院      专业：电子信息工程</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963931" y="4059099"/>
            <a:ext cx="3335269"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答辩人：杨玉春    导师：马仁安</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6" name="M01-06-0023.mp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tretch>
            <a:fillRect/>
          </a:stretch>
        </p:blipFill>
        <p:spPr>
          <a:xfrm>
            <a:off x="7133676" y="-8239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p:cTn id="10" dur="500" fill="hold"/>
                                        <p:tgtEl>
                                          <p:spTgt spid="103"/>
                                        </p:tgtEl>
                                        <p:attrNameLst>
                                          <p:attrName>ppt_w</p:attrName>
                                        </p:attrNameLst>
                                      </p:cBhvr>
                                      <p:tavLst>
                                        <p:tav tm="0">
                                          <p:val>
                                            <p:fltVal val="0"/>
                                          </p:val>
                                        </p:tav>
                                        <p:tav tm="100000">
                                          <p:val>
                                            <p:strVal val="#ppt_w"/>
                                          </p:val>
                                        </p:tav>
                                      </p:tavLst>
                                    </p:anim>
                                    <p:anim calcmode="lin" valueType="num">
                                      <p:cBhvr>
                                        <p:cTn id="11" dur="500" fill="hold"/>
                                        <p:tgtEl>
                                          <p:spTgt spid="103"/>
                                        </p:tgtEl>
                                        <p:attrNameLst>
                                          <p:attrName>ppt_h</p:attrName>
                                        </p:attrNameLst>
                                      </p:cBhvr>
                                      <p:tavLst>
                                        <p:tav tm="0">
                                          <p:val>
                                            <p:fltVal val="0"/>
                                          </p:val>
                                        </p:tav>
                                        <p:tav tm="100000">
                                          <p:val>
                                            <p:strVal val="#ppt_h"/>
                                          </p:val>
                                        </p:tav>
                                      </p:tavLst>
                                    </p:anim>
                                    <p:animEffect transition="in" filter="fade">
                                      <p:cBhvr>
                                        <p:cTn id="12" dur="500"/>
                                        <p:tgtEl>
                                          <p:spTgt spid="103"/>
                                        </p:tgtEl>
                                      </p:cBhvr>
                                    </p:animEffect>
                                  </p:childTnLst>
                                </p:cTn>
                              </p:par>
                              <p:par>
                                <p:cTn id="13" presetID="42"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anim calcmode="lin" valueType="num">
                                      <p:cBhvr>
                                        <p:cTn id="16" dur="500" fill="hold"/>
                                        <p:tgtEl>
                                          <p:spTgt spid="104"/>
                                        </p:tgtEl>
                                        <p:attrNameLst>
                                          <p:attrName>ppt_x</p:attrName>
                                        </p:attrNameLst>
                                      </p:cBhvr>
                                      <p:tavLst>
                                        <p:tav tm="0">
                                          <p:val>
                                            <p:strVal val="#ppt_x"/>
                                          </p:val>
                                        </p:tav>
                                        <p:tav tm="100000">
                                          <p:val>
                                            <p:strVal val="#ppt_x"/>
                                          </p:val>
                                        </p:tav>
                                      </p:tavLst>
                                    </p:anim>
                                    <p:anim calcmode="lin" valueType="num">
                                      <p:cBhvr>
                                        <p:cTn id="17" dur="500" fill="hold"/>
                                        <p:tgtEl>
                                          <p:spTgt spid="104"/>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400"/>
                                        <p:tgtEl>
                                          <p:spTgt spid="4"/>
                                        </p:tgtEl>
                                        <p:attrNameLst>
                                          <p:attrName>ppt_x</p:attrName>
                                        </p:attrNameLst>
                                      </p:cBhvr>
                                      <p:tavLst>
                                        <p:tav tm="0">
                                          <p:val>
                                            <p:strVal val="#ppt_x-#ppt_w*1.125000"/>
                                          </p:val>
                                        </p:tav>
                                        <p:tav tm="100000">
                                          <p:val>
                                            <p:strVal val="#ppt_x"/>
                                          </p:val>
                                        </p:tav>
                                      </p:tavLst>
                                    </p:anim>
                                    <p:animEffect transition="in" filter="wipe(right)">
                                      <p:cBhvr>
                                        <p:cTn id="28" dur="2400"/>
                                        <p:tgtEl>
                                          <p:spTgt spid="4"/>
                                        </p:tgtEl>
                                      </p:cBhvr>
                                    </p:animEffect>
                                  </p:childTnLst>
                                </p:cTn>
                              </p:par>
                              <p:par>
                                <p:cTn id="29" presetID="2" presetClass="entr" presetSubtype="2" fill="hold" grpId="0" nodeType="withEffect">
                                  <p:stCondLst>
                                    <p:cond delay="1700"/>
                                  </p:stCondLst>
                                  <p:iterate type="lt">
                                    <p:tmPct val="23333"/>
                                  </p:iterate>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495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450"/>
                            </p:stCondLst>
                            <p:childTnLst>
                              <p:par>
                                <p:cTn id="38" presetID="10"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par>
                          <p:cTn id="41" fill="hold">
                            <p:stCondLst>
                              <p:cond delay="5950"/>
                            </p:stCondLst>
                            <p:childTnLst>
                              <p:par>
                                <p:cTn id="42" presetID="2" presetClass="entr" presetSubtype="4"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par>
                          <p:cTn id="46" fill="hold">
                            <p:stCondLst>
                              <p:cond delay="6450"/>
                            </p:stCondLst>
                            <p:childTnLst>
                              <p:par>
                                <p:cTn id="47" presetID="42" presetClass="path" presetSubtype="0" accel="50000" decel="50000" fill="hold" nodeType="afterEffect">
                                  <p:stCondLst>
                                    <p:cond delay="0"/>
                                  </p:stCondLst>
                                  <p:childTnLst>
                                    <p:animMotion origin="layout" path="M -1.38889E-6 -6.17284E-7 L 0.42031 0.00093 " pathEditMode="relative" rAng="0" ptsTypes="AA">
                                      <p:cBhvr>
                                        <p:cTn id="48" dur="2000" fill="hold"/>
                                        <p:tgtEl>
                                          <p:spTgt spid="25"/>
                                        </p:tgtEl>
                                        <p:attrNameLst>
                                          <p:attrName>ppt_x</p:attrName>
                                          <p:attrName>ppt_y</p:attrName>
                                        </p:attrNameLst>
                                      </p:cBhvr>
                                      <p:rCtr x="21007" y="31"/>
                                    </p:animMotion>
                                  </p:childTnLst>
                                </p:cTn>
                              </p:par>
                              <p:par>
                                <p:cTn id="49" presetID="42" presetClass="path" presetSubtype="0" accel="50000" decel="50000" fill="hold" nodeType="withEffect">
                                  <p:stCondLst>
                                    <p:cond delay="0"/>
                                  </p:stCondLst>
                                  <p:childTnLst>
                                    <p:animMotion origin="layout" path="M -3.05556E-6 1.23457E-6 L 0.41459 -0.00216 " pathEditMode="relative" rAng="0" ptsTypes="AA">
                                      <p:cBhvr>
                                        <p:cTn id="50" dur="2000" fill="hold"/>
                                        <p:tgtEl>
                                          <p:spTgt spid="35"/>
                                        </p:tgtEl>
                                        <p:attrNameLst>
                                          <p:attrName>ppt_x</p:attrName>
                                          <p:attrName>ppt_y</p:attrName>
                                        </p:attrNameLst>
                                      </p:cBhvr>
                                      <p:rCtr x="20729" y="-123"/>
                                    </p:animMotion>
                                  </p:childTnLst>
                                </p:cTn>
                              </p:par>
                              <p:par>
                                <p:cTn id="51" presetID="22" presetClass="entr" presetSubtype="8" fill="hold" grpId="0" nodeType="withEffect">
                                  <p:stCondLst>
                                    <p:cond delay="4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1600"/>
                                        <p:tgtEl>
                                          <p:spTgt spid="24"/>
                                        </p:tgtEl>
                                      </p:cBhvr>
                                    </p:animEffect>
                                  </p:childTnLst>
                                </p:cTn>
                              </p:par>
                            </p:childTnLst>
                          </p:cTn>
                        </p:par>
                        <p:par>
                          <p:cTn id="54" fill="hold">
                            <p:stCondLst>
                              <p:cond delay="845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5"/>
                                        </p:tgtEl>
                                      </p:cBhvr>
                                    </p:animEffect>
                                    <p:set>
                                      <p:cBhvr>
                                        <p:cTn id="60" dur="1" fill="hold">
                                          <p:stCondLst>
                                            <p:cond delay="499"/>
                                          </p:stCondLst>
                                        </p:cTn>
                                        <p:tgtEl>
                                          <p:spTgt spid="35"/>
                                        </p:tgtEl>
                                        <p:attrNameLst>
                                          <p:attrName>style.visibility</p:attrName>
                                        </p:attrNameLst>
                                      </p:cBhvr>
                                      <p:to>
                                        <p:strVal val="hidden"/>
                                      </p:to>
                                    </p:set>
                                  </p:childTnLst>
                                </p:cTn>
                              </p:par>
                            </p:childTnLst>
                          </p:cTn>
                        </p:par>
                        <p:par>
                          <p:cTn id="61" fill="hold">
                            <p:stCondLst>
                              <p:cond delay="8950"/>
                            </p:stCondLst>
                            <p:childTnLst>
                              <p:par>
                                <p:cTn id="62" presetID="22" presetClass="entr" presetSubtype="8"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par>
                          <p:cTn id="65" fill="hold">
                            <p:stCondLst>
                              <p:cond delay="9450"/>
                            </p:stCondLst>
                            <p:childTnLst>
                              <p:par>
                                <p:cTn id="66" presetID="22" presetClass="entr" presetSubtype="2"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right)">
                                      <p:cBhvr>
                                        <p:cTn id="68" dur="500"/>
                                        <p:tgtEl>
                                          <p:spTgt spid="6"/>
                                        </p:tgtEl>
                                      </p:cBhvr>
                                    </p:animEffect>
                                  </p:childTnLst>
                                </p:cTn>
                              </p:par>
                            </p:childTnLst>
                          </p:cTn>
                        </p:par>
                        <p:par>
                          <p:cTn id="69" fill="hold">
                            <p:stCondLst>
                              <p:cond delay="9950"/>
                            </p:stCondLst>
                            <p:childTnLst>
                              <p:par>
                                <p:cTn id="70" presetID="42" presetClass="entr" presetSubtype="0"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2000"/>
                                        <p:tgtEl>
                                          <p:spTgt spid="19"/>
                                        </p:tgtEl>
                                      </p:cBhvr>
                                    </p:animEffect>
                                    <p:anim calcmode="lin" valueType="num">
                                      <p:cBhvr>
                                        <p:cTn id="73" dur="2000" fill="hold"/>
                                        <p:tgtEl>
                                          <p:spTgt spid="19"/>
                                        </p:tgtEl>
                                        <p:attrNameLst>
                                          <p:attrName>ppt_x</p:attrName>
                                        </p:attrNameLst>
                                      </p:cBhvr>
                                      <p:tavLst>
                                        <p:tav tm="0">
                                          <p:val>
                                            <p:strVal val="#ppt_x"/>
                                          </p:val>
                                        </p:tav>
                                        <p:tav tm="100000">
                                          <p:val>
                                            <p:strVal val="#ppt_x"/>
                                          </p:val>
                                        </p:tav>
                                      </p:tavLst>
                                    </p:anim>
                                    <p:anim calcmode="lin" valueType="num">
                                      <p:cBhvr>
                                        <p:cTn id="74"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5" fill="hold" display="0">
                  <p:stCondLst>
                    <p:cond delay="indefinite"/>
                  </p:stCondLst>
                  <p:endCondLst>
                    <p:cond evt="onStopAudio" delay="0">
                      <p:tgtEl>
                        <p:sldTgt/>
                      </p:tgtEl>
                    </p:cond>
                  </p:endCondLst>
                </p:cTn>
                <p:tgtEl>
                  <p:spTgt spid="36"/>
                </p:tgtEl>
              </p:cMediaNode>
            </p:audio>
          </p:childTnLst>
        </p:cTn>
      </p:par>
    </p:tnLst>
    <p:bldLst>
      <p:bldP spid="4" grpId="0" animBg="1"/>
      <p:bldP spid="19" grpId="0"/>
      <p:bldP spid="23" grpId="0" animBg="1"/>
      <p:bldP spid="24" grpId="0"/>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51280" cy="396240"/>
          </a:xfrm>
          <a:prstGeom prst="rect">
            <a:avLst/>
          </a:prstGeom>
          <a:noFill/>
        </p:spPr>
        <p:txBody>
          <a:bodyPr wrap="none" rtlCol="0">
            <a:spAutoFit/>
          </a:bodyPr>
          <a:lstStyle/>
          <a:p>
            <a:pPr algn="l"/>
            <a:r>
              <a:rPr lang="zh-CN" altLang="en-US" sz="2000" spc="300" dirty="0">
                <a:latin typeface="方正兰亭细黑_GBK" panose="02000000000000000000" pitchFamily="2" charset="-122"/>
                <a:ea typeface="方正兰亭细黑_GBK" panose="02000000000000000000" pitchFamily="2" charset="-122"/>
              </a:rPr>
              <a:t>网页设计</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390916" y="267886"/>
            <a:ext cx="1198880" cy="335280"/>
          </a:xfrm>
          <a:prstGeom prst="rect">
            <a:avLst/>
          </a:prstGeom>
          <a:noFill/>
        </p:spPr>
        <p:txBody>
          <a:bodyPr wrap="none" rtlCol="0">
            <a:spAutoFit/>
          </a:bodyPr>
          <a:lstStyle/>
          <a:p>
            <a:pPr algn="l"/>
            <a:r>
              <a:rPr lang="en-US" altLang="zh-CN" sz="1600" dirty="0">
                <a:solidFill>
                  <a:srgbClr val="C00000"/>
                </a:solidFill>
                <a:latin typeface="Kozuka Gothic Pro R" pitchFamily="34" charset="-128"/>
                <a:ea typeface="Kozuka Gothic Pro R" pitchFamily="34" charset="-128"/>
                <a:sym typeface="+mn-ea"/>
              </a:rPr>
              <a:t>WEB DESIGN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cxnSp>
        <p:nvCxnSpPr>
          <p:cNvPr id="42" name="直接箭头连接符 41"/>
          <p:cNvCxnSpPr/>
          <p:nvPr/>
        </p:nvCxnSpPr>
        <p:spPr>
          <a:xfrm flipV="1">
            <a:off x="1862455" y="3036570"/>
            <a:ext cx="5621655" cy="17145"/>
          </a:xfrm>
          <a:prstGeom prst="straightConnector1">
            <a:avLst/>
          </a:prstGeom>
          <a:ln w="57150">
            <a:solidFill>
              <a:srgbClr val="1A3F6C"/>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556885" y="3880834"/>
            <a:ext cx="1200150" cy="262890"/>
          </a:xfrm>
          <a:prstGeom prst="rect">
            <a:avLst/>
          </a:prstGeom>
        </p:spPr>
        <p:txBody>
          <a:bodyPr wrap="square">
            <a:spAutoFit/>
          </a:bodyPr>
          <a:lstStyle/>
          <a:p>
            <a:pPr algn="ctr"/>
            <a:r>
              <a:rPr lang="zh-CN" altLang="en-US" sz="1050" dirty="0">
                <a:latin typeface="微软雅黑" panose="020B0503020204020204" pitchFamily="34" charset="-122"/>
                <a:ea typeface="微软雅黑" panose="020B0503020204020204" pitchFamily="34" charset="-122"/>
              </a:rPr>
              <a:t>网页制作</a:t>
            </a:r>
            <a:endParaRPr lang="zh-CN" altLang="en-US" sz="1050" dirty="0">
              <a:latin typeface="微软雅黑" panose="020B0503020204020204" pitchFamily="34" charset="-122"/>
              <a:ea typeface="微软雅黑" panose="020B0503020204020204" pitchFamily="34" charset="-122"/>
            </a:endParaRPr>
          </a:p>
        </p:txBody>
      </p:sp>
      <p:sp>
        <p:nvSpPr>
          <p:cNvPr id="64" name="矩形 63"/>
          <p:cNvSpPr/>
          <p:nvPr/>
        </p:nvSpPr>
        <p:spPr>
          <a:xfrm>
            <a:off x="4175125" y="1879446"/>
            <a:ext cx="1123950" cy="262890"/>
          </a:xfrm>
          <a:prstGeom prst="rect">
            <a:avLst/>
          </a:prstGeom>
        </p:spPr>
        <p:txBody>
          <a:bodyPr wrap="square">
            <a:spAutoFit/>
          </a:bodyPr>
          <a:lstStyle/>
          <a:p>
            <a:r>
              <a:rPr lang="en-US" altLang="zh-CN" sz="1050" dirty="0">
                <a:latin typeface="微软雅黑" panose="020B0503020204020204" pitchFamily="34" charset="-122"/>
                <a:ea typeface="微软雅黑" panose="020B0503020204020204" pitchFamily="34" charset="-122"/>
              </a:rPr>
              <a:t>cgi</a:t>
            </a:r>
            <a:r>
              <a:rPr lang="zh-CN" altLang="en-US" sz="1050" dirty="0">
                <a:latin typeface="微软雅黑" panose="020B0503020204020204" pitchFamily="34" charset="-122"/>
                <a:ea typeface="微软雅黑" panose="020B0503020204020204" pitchFamily="34" charset="-122"/>
              </a:rPr>
              <a:t>脚本编写</a:t>
            </a:r>
            <a:endParaRPr lang="zh-CN" altLang="en-US" sz="1050" dirty="0">
              <a:latin typeface="微软雅黑" panose="020B0503020204020204" pitchFamily="34" charset="-122"/>
              <a:ea typeface="微软雅黑" panose="020B0503020204020204" pitchFamily="34" charset="-122"/>
            </a:endParaRPr>
          </a:p>
        </p:txBody>
      </p:sp>
      <p:sp>
        <p:nvSpPr>
          <p:cNvPr id="65" name="矩形 64"/>
          <p:cNvSpPr/>
          <p:nvPr/>
        </p:nvSpPr>
        <p:spPr>
          <a:xfrm>
            <a:off x="2775190" y="3880585"/>
            <a:ext cx="1130060" cy="411480"/>
          </a:xfrm>
          <a:prstGeom prst="rect">
            <a:avLst/>
          </a:prstGeom>
        </p:spPr>
        <p:txBody>
          <a:bodyPr wrap="square">
            <a:spAutoFit/>
          </a:bodyPr>
          <a:lstStyle/>
          <a:p>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嵌入式</a:t>
            </a:r>
            <a:r>
              <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web</a:t>
            </a:r>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服务器移植</a:t>
            </a:r>
            <a:endPar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endParaRPr>
          </a:p>
        </p:txBody>
      </p:sp>
      <p:sp>
        <p:nvSpPr>
          <p:cNvPr id="66" name="椭圆 34"/>
          <p:cNvSpPr/>
          <p:nvPr/>
        </p:nvSpPr>
        <p:spPr>
          <a:xfrm>
            <a:off x="4269296" y="2283718"/>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68" name="组合 67"/>
          <p:cNvGrpSpPr/>
          <p:nvPr/>
        </p:nvGrpSpPr>
        <p:grpSpPr>
          <a:xfrm rot="10800000">
            <a:off x="5611157" y="2499742"/>
            <a:ext cx="1045255" cy="1358028"/>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rot="10800000">
            <a:off x="2802845" y="2522556"/>
            <a:ext cx="1045255" cy="1358028"/>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TextBox 74"/>
          <p:cNvSpPr txBox="1"/>
          <p:nvPr/>
        </p:nvSpPr>
        <p:spPr>
          <a:xfrm>
            <a:off x="2890163" y="2715766"/>
            <a:ext cx="946957" cy="384810"/>
          </a:xfrm>
          <a:prstGeom prst="rect">
            <a:avLst/>
          </a:prstGeom>
          <a:noFill/>
        </p:spPr>
        <p:txBody>
          <a:bodyPr wrap="square" rtlCol="0">
            <a:spAutoFit/>
          </a:bodyPr>
          <a:lstStyle/>
          <a:p>
            <a:pPr algn="ctr"/>
            <a:r>
              <a:rPr lang="en-US" dirty="0">
                <a:latin typeface="微软雅黑" panose="020B0503020204020204" pitchFamily="34" charset="-122"/>
                <a:ea typeface="微软雅黑" panose="020B0503020204020204" pitchFamily="34" charset="-122"/>
              </a:rPr>
              <a:t>boa</a:t>
            </a:r>
            <a:endParaRPr lang="en-US" dirty="0">
              <a:latin typeface="微软雅黑" panose="020B0503020204020204" pitchFamily="34" charset="-122"/>
              <a:ea typeface="微软雅黑" panose="020B0503020204020204" pitchFamily="34" charset="-122"/>
            </a:endParaRPr>
          </a:p>
        </p:txBody>
      </p:sp>
      <p:sp>
        <p:nvSpPr>
          <p:cNvPr id="76" name="TextBox 75"/>
          <p:cNvSpPr txBox="1"/>
          <p:nvPr/>
        </p:nvSpPr>
        <p:spPr>
          <a:xfrm>
            <a:off x="4264289" y="2715766"/>
            <a:ext cx="946957" cy="384810"/>
          </a:xfrm>
          <a:prstGeom prst="rect">
            <a:avLst/>
          </a:prstGeom>
          <a:noFill/>
        </p:spPr>
        <p:txBody>
          <a:bodyPr wrap="square" rtlCol="0">
            <a:spAutoFit/>
          </a:bodyPr>
          <a:lstStyle/>
          <a:p>
            <a:pPr algn="ctr"/>
            <a:r>
              <a:rPr lang="en-US" dirty="0">
                <a:solidFill>
                  <a:schemeClr val="bg1"/>
                </a:solidFill>
                <a:latin typeface="微软雅黑" panose="020B0503020204020204" pitchFamily="34" charset="-122"/>
                <a:ea typeface="微软雅黑" panose="020B0503020204020204" pitchFamily="34" charset="-122"/>
              </a:rPr>
              <a:t>cgi</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5683096" y="2715766"/>
            <a:ext cx="946957" cy="384810"/>
          </a:xfrm>
          <a:prstGeom prst="rect">
            <a:avLst/>
          </a:prstGeom>
          <a:noFill/>
        </p:spPr>
        <p:txBody>
          <a:bodyPr wrap="square" rtlCol="0">
            <a:spAutoFit/>
          </a:bodyPr>
          <a:lstStyle/>
          <a:p>
            <a:pPr algn="ctr"/>
            <a:r>
              <a:rPr lang="en-US" dirty="0">
                <a:latin typeface="微软雅黑" panose="020B0503020204020204" pitchFamily="34" charset="-122"/>
                <a:ea typeface="微软雅黑" panose="020B0503020204020204" pitchFamily="34" charset="-122"/>
              </a:rPr>
              <a:t>html</a:t>
            </a:r>
            <a:endParaRPr 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nodeType="afterEffect" p14:presetBounceEnd="44000">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14:bounceEnd="44000">
                                          <p:cBhvr additive="base">
                                            <p:cTn id="32"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33" dur="500" fill="hold"/>
                                            <p:tgtEl>
                                              <p:spTgt spid="71"/>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0-#ppt_w/2"/>
                                              </p:val>
                                            </p:tav>
                                            <p:tav tm="100000">
                                              <p:val>
                                                <p:strVal val="#ppt_x"/>
                                              </p:val>
                                            </p:tav>
                                          </p:tavLst>
                                        </p:anim>
                                        <p:anim calcmode="lin" valueType="num">
                                          <p:cBhvr additive="base">
                                            <p:cTn id="38" dur="500" fill="hold"/>
                                            <p:tgtEl>
                                              <p:spTgt spid="75"/>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grpId="0" nodeType="afterEffect" p14:presetBounceEnd="44000">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14:bounceEnd="44000">
                                          <p:cBhvr additive="base">
                                            <p:cTn id="42"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43" dur="500" fill="hold"/>
                                            <p:tgtEl>
                                              <p:spTgt spid="66"/>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500" fill="hold"/>
                                            <p:tgtEl>
                                              <p:spTgt spid="76"/>
                                            </p:tgtEl>
                                            <p:attrNameLst>
                                              <p:attrName>ppt_x</p:attrName>
                                            </p:attrNameLst>
                                          </p:cBhvr>
                                          <p:tavLst>
                                            <p:tav tm="0">
                                              <p:val>
                                                <p:strVal val="0-#ppt_w/2"/>
                                              </p:val>
                                            </p:tav>
                                            <p:tav tm="100000">
                                              <p:val>
                                                <p:strVal val="#ppt_x"/>
                                              </p:val>
                                            </p:tav>
                                          </p:tavLst>
                                        </p:anim>
                                        <p:anim calcmode="lin" valueType="num">
                                          <p:cBhvr additive="base">
                                            <p:cTn id="48" dur="500" fill="hold"/>
                                            <p:tgtEl>
                                              <p:spTgt spid="76"/>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nodeType="afterEffect" p14:presetBounceEnd="44000">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14:bounceEnd="44000">
                                          <p:cBhvr additive="base">
                                            <p:cTn id="52"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53" dur="500" fill="hold"/>
                                            <p:tgtEl>
                                              <p:spTgt spid="68"/>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additive="base">
                                            <p:cTn id="57" dur="500" fill="hold"/>
                                            <p:tgtEl>
                                              <p:spTgt spid="77"/>
                                            </p:tgtEl>
                                            <p:attrNameLst>
                                              <p:attrName>ppt_x</p:attrName>
                                            </p:attrNameLst>
                                          </p:cBhvr>
                                          <p:tavLst>
                                            <p:tav tm="0">
                                              <p:val>
                                                <p:strVal val="0-#ppt_w/2"/>
                                              </p:val>
                                            </p:tav>
                                            <p:tav tm="100000">
                                              <p:val>
                                                <p:strVal val="#ppt_x"/>
                                              </p:val>
                                            </p:tav>
                                          </p:tavLst>
                                        </p:anim>
                                        <p:anim calcmode="lin" valueType="num">
                                          <p:cBhvr additive="base">
                                            <p:cTn id="58" dur="500" fill="hold"/>
                                            <p:tgtEl>
                                              <p:spTgt spid="77"/>
                                            </p:tgtEl>
                                            <p:attrNameLst>
                                              <p:attrName>ppt_y</p:attrName>
                                            </p:attrNameLst>
                                          </p:cBhvr>
                                          <p:tavLst>
                                            <p:tav tm="0">
                                              <p:val>
                                                <p:strVal val="#ppt_y"/>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63" grpId="0"/>
          <p:bldP spid="44" grpId="0"/>
          <p:bldP spid="64" grpId="0"/>
          <p:bldP spid="65" grpId="0"/>
          <p:bldP spid="66" grpId="0" bldLvl="0" animBg="1"/>
          <p:bldP spid="75" grpId="0"/>
          <p:bldP spid="76" grpId="0"/>
          <p:bldP spid="7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additive="base">
                                            <p:cTn id="32" dur="500" fill="hold"/>
                                            <p:tgtEl>
                                              <p:spTgt spid="71"/>
                                            </p:tgtEl>
                                            <p:attrNameLst>
                                              <p:attrName>ppt_x</p:attrName>
                                            </p:attrNameLst>
                                          </p:cBhvr>
                                          <p:tavLst>
                                            <p:tav tm="0">
                                              <p:val>
                                                <p:strVal val="0-#ppt_w/2"/>
                                              </p:val>
                                            </p:tav>
                                            <p:tav tm="100000">
                                              <p:val>
                                                <p:strVal val="#ppt_x"/>
                                              </p:val>
                                            </p:tav>
                                          </p:tavLst>
                                        </p:anim>
                                        <p:anim calcmode="lin" valueType="num">
                                          <p:cBhvr additive="base">
                                            <p:cTn id="33" dur="500" fill="hold"/>
                                            <p:tgtEl>
                                              <p:spTgt spid="71"/>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0-#ppt_w/2"/>
                                              </p:val>
                                            </p:tav>
                                            <p:tav tm="100000">
                                              <p:val>
                                                <p:strVal val="#ppt_x"/>
                                              </p:val>
                                            </p:tav>
                                          </p:tavLst>
                                        </p:anim>
                                        <p:anim calcmode="lin" valueType="num">
                                          <p:cBhvr additive="base">
                                            <p:cTn id="38" dur="500" fill="hold"/>
                                            <p:tgtEl>
                                              <p:spTgt spid="75"/>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additive="base">
                                            <p:cTn id="42" dur="500" fill="hold"/>
                                            <p:tgtEl>
                                              <p:spTgt spid="66"/>
                                            </p:tgtEl>
                                            <p:attrNameLst>
                                              <p:attrName>ppt_x</p:attrName>
                                            </p:attrNameLst>
                                          </p:cBhvr>
                                          <p:tavLst>
                                            <p:tav tm="0">
                                              <p:val>
                                                <p:strVal val="0-#ppt_w/2"/>
                                              </p:val>
                                            </p:tav>
                                            <p:tav tm="100000">
                                              <p:val>
                                                <p:strVal val="#ppt_x"/>
                                              </p:val>
                                            </p:tav>
                                          </p:tavLst>
                                        </p:anim>
                                        <p:anim calcmode="lin" valueType="num">
                                          <p:cBhvr additive="base">
                                            <p:cTn id="43" dur="500" fill="hold"/>
                                            <p:tgtEl>
                                              <p:spTgt spid="66"/>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500" fill="hold"/>
                                            <p:tgtEl>
                                              <p:spTgt spid="76"/>
                                            </p:tgtEl>
                                            <p:attrNameLst>
                                              <p:attrName>ppt_x</p:attrName>
                                            </p:attrNameLst>
                                          </p:cBhvr>
                                          <p:tavLst>
                                            <p:tav tm="0">
                                              <p:val>
                                                <p:strVal val="0-#ppt_w/2"/>
                                              </p:val>
                                            </p:tav>
                                            <p:tav tm="100000">
                                              <p:val>
                                                <p:strVal val="#ppt_x"/>
                                              </p:val>
                                            </p:tav>
                                          </p:tavLst>
                                        </p:anim>
                                        <p:anim calcmode="lin" valueType="num">
                                          <p:cBhvr additive="base">
                                            <p:cTn id="48" dur="500" fill="hold"/>
                                            <p:tgtEl>
                                              <p:spTgt spid="76"/>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0-#ppt_w/2"/>
                                              </p:val>
                                            </p:tav>
                                            <p:tav tm="100000">
                                              <p:val>
                                                <p:strVal val="#ppt_x"/>
                                              </p:val>
                                            </p:tav>
                                          </p:tavLst>
                                        </p:anim>
                                        <p:anim calcmode="lin" valueType="num">
                                          <p:cBhvr additive="base">
                                            <p:cTn id="53" dur="500" fill="hold"/>
                                            <p:tgtEl>
                                              <p:spTgt spid="68"/>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additive="base">
                                            <p:cTn id="57" dur="500" fill="hold"/>
                                            <p:tgtEl>
                                              <p:spTgt spid="77"/>
                                            </p:tgtEl>
                                            <p:attrNameLst>
                                              <p:attrName>ppt_x</p:attrName>
                                            </p:attrNameLst>
                                          </p:cBhvr>
                                          <p:tavLst>
                                            <p:tav tm="0">
                                              <p:val>
                                                <p:strVal val="0-#ppt_w/2"/>
                                              </p:val>
                                            </p:tav>
                                            <p:tav tm="100000">
                                              <p:val>
                                                <p:strVal val="#ppt_x"/>
                                              </p:val>
                                            </p:tav>
                                          </p:tavLst>
                                        </p:anim>
                                        <p:anim calcmode="lin" valueType="num">
                                          <p:cBhvr additive="base">
                                            <p:cTn id="58" dur="500" fill="hold"/>
                                            <p:tgtEl>
                                              <p:spTgt spid="77"/>
                                            </p:tgtEl>
                                            <p:attrNameLst>
                                              <p:attrName>ppt_y</p:attrName>
                                            </p:attrNameLst>
                                          </p:cBhvr>
                                          <p:tavLst>
                                            <p:tav tm="0">
                                              <p:val>
                                                <p:strVal val="#ppt_y"/>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63" grpId="0"/>
          <p:bldP spid="44" grpId="0"/>
          <p:bldP spid="64" grpId="0"/>
          <p:bldP spid="65" grpId="0"/>
          <p:bldP spid="66" grpId="0" bldLvl="0" animBg="1"/>
          <p:bldP spid="75" grpId="0"/>
          <p:bldP spid="76" grpId="0"/>
          <p:bldP spid="7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研究思路</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23" name="TextBox 22"/>
          <p:cNvSpPr txBox="1"/>
          <p:nvPr/>
        </p:nvSpPr>
        <p:spPr>
          <a:xfrm>
            <a:off x="2912509" y="3579862"/>
            <a:ext cx="1409353" cy="22860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视频编码解码库</a:t>
            </a:r>
            <a:endParaRPr lang="zh-CN" altLang="en-US" dirty="0">
              <a:solidFill>
                <a:schemeClr val="tx1">
                  <a:lumMod val="75000"/>
                  <a:lumOff val="25000"/>
                </a:schemeClr>
              </a:solidFill>
            </a:endParaRPr>
          </a:p>
        </p:txBody>
      </p:sp>
      <p:sp>
        <p:nvSpPr>
          <p:cNvPr id="29" name="TextBox 28"/>
          <p:cNvSpPr txBox="1"/>
          <p:nvPr/>
        </p:nvSpPr>
        <p:spPr>
          <a:xfrm>
            <a:off x="4907111" y="3587827"/>
            <a:ext cx="1409353" cy="22860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lumMod val="75000"/>
                    <a:lumOff val="25000"/>
                  </a:schemeClr>
                </a:solidFill>
              </a:rPr>
              <a:t>视频流服务器</a:t>
            </a:r>
            <a:endParaRPr lang="zh-CN" altLang="en-US" dirty="0">
              <a:solidFill>
                <a:schemeClr val="tx1">
                  <a:lumMod val="75000"/>
                  <a:lumOff val="25000"/>
                </a:schemeClr>
              </a:solidFill>
            </a:endParaRPr>
          </a:p>
        </p:txBody>
      </p:sp>
      <p:sp>
        <p:nvSpPr>
          <p:cNvPr id="31" name="燕尾形箭头 30"/>
          <p:cNvSpPr/>
          <p:nvPr/>
        </p:nvSpPr>
        <p:spPr>
          <a:xfrm>
            <a:off x="1469390" y="2427605"/>
            <a:ext cx="5680075" cy="287655"/>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37" name="组合 36"/>
          <p:cNvGrpSpPr/>
          <p:nvPr/>
        </p:nvGrpSpPr>
        <p:grpSpPr>
          <a:xfrm>
            <a:off x="2746134" y="1639356"/>
            <a:ext cx="1697385" cy="1697385"/>
            <a:chOff x="1278794" y="3334906"/>
            <a:chExt cx="914014" cy="914014"/>
          </a:xfrm>
        </p:grpSpPr>
        <p:grpSp>
          <p:nvGrpSpPr>
            <p:cNvPr id="38" name="组合 3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9" name="TextBox 38"/>
            <p:cNvSpPr txBox="1"/>
            <p:nvPr/>
          </p:nvSpPr>
          <p:spPr>
            <a:xfrm>
              <a:off x="1571890" y="3740516"/>
              <a:ext cx="325866" cy="18088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jpeg</a:t>
              </a:r>
              <a:endParaRPr lang="en-US" altLang="zh-CN" sz="1500" b="1"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688516" y="1635646"/>
            <a:ext cx="1697385" cy="1697385"/>
            <a:chOff x="1278794" y="3334906"/>
            <a:chExt cx="914014" cy="914014"/>
          </a:xfrm>
        </p:grpSpPr>
        <p:grpSp>
          <p:nvGrpSpPr>
            <p:cNvPr id="48" name="组合 4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49" name="TextBox 48"/>
            <p:cNvSpPr txBox="1"/>
            <p:nvPr/>
          </p:nvSpPr>
          <p:spPr>
            <a:xfrm>
              <a:off x="1299537" y="3742514"/>
              <a:ext cx="870572" cy="18088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mjpg-streamer</a:t>
              </a:r>
              <a:endParaRPr lang="en-US" altLang="zh-CN" sz="1500" b="1" dirty="0">
                <a:latin typeface="微软雅黑" panose="020B0503020204020204" pitchFamily="34" charset="-122"/>
                <a:ea typeface="微软雅黑" panose="020B0503020204020204" pitchFamily="34" charset="-122"/>
              </a:endParaRPr>
            </a:p>
          </p:txBody>
        </p:sp>
      </p:grpSp>
      <p:sp>
        <p:nvSpPr>
          <p:cNvPr id="58" name="椭圆 57"/>
          <p:cNvSpPr/>
          <p:nvPr/>
        </p:nvSpPr>
        <p:spPr>
          <a:xfrm>
            <a:off x="2783180"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9" name="椭圆 58"/>
          <p:cNvSpPr/>
          <p:nvPr/>
        </p:nvSpPr>
        <p:spPr>
          <a:xfrm>
            <a:off x="4760524"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2" name="Freeform 26"/>
          <p:cNvSpPr>
            <a:spLocks noEditPoints="1"/>
          </p:cNvSpPr>
          <p:nvPr/>
        </p:nvSpPr>
        <p:spPr bwMode="auto">
          <a:xfrm>
            <a:off x="2952968" y="166327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
        <p:nvSpPr>
          <p:cNvPr id="65" name="Freeform 20"/>
          <p:cNvSpPr>
            <a:spLocks noEditPoints="1"/>
          </p:cNvSpPr>
          <p:nvPr/>
        </p:nvSpPr>
        <p:spPr bwMode="auto">
          <a:xfrm>
            <a:off x="4949998" y="163564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Tree>
    <p:custDataLst>
      <p:tags r:id="rId2"/>
    </p:custData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nodeType="withEffect" p14:presetBounceEnd="44000">
                                      <p:stCondLst>
                                        <p:cond delay="100"/>
                                      </p:stCondLst>
                                      <p:childTnLst>
                                        <p:set>
                                          <p:cBhvr>
                                            <p:cTn id="26" dur="1" fill="hold">
                                              <p:stCondLst>
                                                <p:cond delay="0"/>
                                              </p:stCondLst>
                                            </p:cTn>
                                            <p:tgtEl>
                                              <p:spTgt spid="37"/>
                                            </p:tgtEl>
                                            <p:attrNameLst>
                                              <p:attrName>style.visibility</p:attrName>
                                            </p:attrNameLst>
                                          </p:cBhvr>
                                          <p:to>
                                            <p:strVal val="visible"/>
                                          </p:to>
                                        </p:set>
                                        <p:anim calcmode="lin" valueType="num" p14:bounceEnd="44000">
                                          <p:cBhvr additive="base">
                                            <p:cTn id="27" dur="5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200"/>
                                      </p:stCondLst>
                                      <p:childTnLst>
                                        <p:set>
                                          <p:cBhvr>
                                            <p:cTn id="30" dur="1" fill="hold">
                                              <p:stCondLst>
                                                <p:cond delay="0"/>
                                              </p:stCondLst>
                                            </p:cTn>
                                            <p:tgtEl>
                                              <p:spTgt spid="46"/>
                                            </p:tgtEl>
                                            <p:attrNameLst>
                                              <p:attrName>style.visibility</p:attrName>
                                            </p:attrNameLst>
                                          </p:cBhvr>
                                          <p:to>
                                            <p:strVal val="visible"/>
                                          </p:to>
                                        </p:set>
                                        <p:anim calcmode="lin" valueType="num" p14:bounceEnd="44000">
                                          <p:cBhvr additive="base">
                                            <p:cTn id="31"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44000">
                                      <p:stCondLst>
                                        <p:cond delay="100"/>
                                      </p:stCondLst>
                                      <p:childTnLst>
                                        <p:set>
                                          <p:cBhvr>
                                            <p:cTn id="34" dur="1" fill="hold">
                                              <p:stCondLst>
                                                <p:cond delay="0"/>
                                              </p:stCondLst>
                                            </p:cTn>
                                            <p:tgtEl>
                                              <p:spTgt spid="58"/>
                                            </p:tgtEl>
                                            <p:attrNameLst>
                                              <p:attrName>style.visibility</p:attrName>
                                            </p:attrNameLst>
                                          </p:cBhvr>
                                          <p:to>
                                            <p:strVal val="visible"/>
                                          </p:to>
                                        </p:set>
                                        <p:anim calcmode="lin" valueType="num" p14:bounceEnd="44000">
                                          <p:cBhvr additive="base">
                                            <p:cTn id="35" dur="500" fill="hold"/>
                                            <p:tgtEl>
                                              <p:spTgt spid="58"/>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5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44000">
                                      <p:stCondLst>
                                        <p:cond delay="200"/>
                                      </p:stCondLst>
                                      <p:childTnLst>
                                        <p:set>
                                          <p:cBhvr>
                                            <p:cTn id="38" dur="1" fill="hold">
                                              <p:stCondLst>
                                                <p:cond delay="0"/>
                                              </p:stCondLst>
                                            </p:cTn>
                                            <p:tgtEl>
                                              <p:spTgt spid="59"/>
                                            </p:tgtEl>
                                            <p:attrNameLst>
                                              <p:attrName>style.visibility</p:attrName>
                                            </p:attrNameLst>
                                          </p:cBhvr>
                                          <p:to>
                                            <p:strVal val="visible"/>
                                          </p:to>
                                        </p:set>
                                        <p:anim calcmode="lin" valueType="num" p14:bounceEnd="44000">
                                          <p:cBhvr additive="base">
                                            <p:cTn id="39" dur="500" fill="hold"/>
                                            <p:tgtEl>
                                              <p:spTgt spid="59"/>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59"/>
                                            </p:tgtEl>
                                            <p:attrNameLst>
                                              <p:attrName>ppt_y</p:attrName>
                                            </p:attrNameLst>
                                          </p:cBhvr>
                                          <p:tavLst>
                                            <p:tav tm="0">
                                              <p:val>
                                                <p:strVal val="1+#ppt_h/2"/>
                                              </p:val>
                                            </p:tav>
                                            <p:tav tm="100000">
                                              <p:val>
                                                <p:strVal val="#ppt_y"/>
                                              </p:val>
                                            </p:tav>
                                          </p:tavLst>
                                        </p:anim>
                                      </p:childTnLst>
                                    </p:cTn>
                                  </p:par>
                                  <p:par>
                                    <p:cTn id="41" presetID="31" presetClass="entr" presetSubtype="0" fill="hold" grpId="0" nodeType="withEffect">
                                      <p:stCondLst>
                                        <p:cond delay="500"/>
                                      </p:stCondLst>
                                      <p:childTnLst>
                                        <p:set>
                                          <p:cBhvr>
                                            <p:cTn id="42" dur="1" fill="hold">
                                              <p:stCondLst>
                                                <p:cond delay="0"/>
                                              </p:stCondLst>
                                            </p:cTn>
                                            <p:tgtEl>
                                              <p:spTgt spid="62"/>
                                            </p:tgtEl>
                                            <p:attrNameLst>
                                              <p:attrName>style.visibility</p:attrName>
                                            </p:attrNameLst>
                                          </p:cBhvr>
                                          <p:to>
                                            <p:strVal val="visible"/>
                                          </p:to>
                                        </p:set>
                                        <p:anim calcmode="lin" valueType="num">
                                          <p:cBhvr>
                                            <p:cTn id="43" dur="500" fill="hold"/>
                                            <p:tgtEl>
                                              <p:spTgt spid="62"/>
                                            </p:tgtEl>
                                            <p:attrNameLst>
                                              <p:attrName>ppt_w</p:attrName>
                                            </p:attrNameLst>
                                          </p:cBhvr>
                                          <p:tavLst>
                                            <p:tav tm="0">
                                              <p:val>
                                                <p:fltVal val="0"/>
                                              </p:val>
                                            </p:tav>
                                            <p:tav tm="100000">
                                              <p:val>
                                                <p:strVal val="#ppt_w"/>
                                              </p:val>
                                            </p:tav>
                                          </p:tavLst>
                                        </p:anim>
                                        <p:anim calcmode="lin" valueType="num">
                                          <p:cBhvr>
                                            <p:cTn id="44" dur="500" fill="hold"/>
                                            <p:tgtEl>
                                              <p:spTgt spid="62"/>
                                            </p:tgtEl>
                                            <p:attrNameLst>
                                              <p:attrName>ppt_h</p:attrName>
                                            </p:attrNameLst>
                                          </p:cBhvr>
                                          <p:tavLst>
                                            <p:tav tm="0">
                                              <p:val>
                                                <p:fltVal val="0"/>
                                              </p:val>
                                            </p:tav>
                                            <p:tav tm="100000">
                                              <p:val>
                                                <p:strVal val="#ppt_h"/>
                                              </p:val>
                                            </p:tav>
                                          </p:tavLst>
                                        </p:anim>
                                        <p:anim calcmode="lin" valueType="num">
                                          <p:cBhvr>
                                            <p:cTn id="45" dur="500" fill="hold"/>
                                            <p:tgtEl>
                                              <p:spTgt spid="62"/>
                                            </p:tgtEl>
                                            <p:attrNameLst>
                                              <p:attrName>style.rotation</p:attrName>
                                            </p:attrNameLst>
                                          </p:cBhvr>
                                          <p:tavLst>
                                            <p:tav tm="0">
                                              <p:val>
                                                <p:fltVal val="90"/>
                                              </p:val>
                                            </p:tav>
                                            <p:tav tm="100000">
                                              <p:val>
                                                <p:fltVal val="0"/>
                                              </p:val>
                                            </p:tav>
                                          </p:tavLst>
                                        </p:anim>
                                        <p:animEffect transition="in" filter="fade">
                                          <p:cBhvr>
                                            <p:cTn id="46" dur="500"/>
                                            <p:tgtEl>
                                              <p:spTgt spid="62"/>
                                            </p:tgtEl>
                                          </p:cBhvr>
                                        </p:animEffect>
                                      </p:childTnLst>
                                    </p:cTn>
                                  </p:par>
                                  <p:par>
                                    <p:cTn id="47" presetID="31" presetClass="entr" presetSubtype="0" fill="hold" grpId="0" nodeType="withEffect">
                                      <p:stCondLst>
                                        <p:cond delay="60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 calcmode="lin" valueType="num">
                                          <p:cBhvr>
                                            <p:cTn id="51" dur="500" fill="hold"/>
                                            <p:tgtEl>
                                              <p:spTgt spid="65"/>
                                            </p:tgtEl>
                                            <p:attrNameLst>
                                              <p:attrName>style.rotation</p:attrName>
                                            </p:attrNameLst>
                                          </p:cBhvr>
                                          <p:tavLst>
                                            <p:tav tm="0">
                                              <p:val>
                                                <p:fltVal val="90"/>
                                              </p:val>
                                            </p:tav>
                                            <p:tav tm="100000">
                                              <p:val>
                                                <p:fltVal val="0"/>
                                              </p:val>
                                            </p:tav>
                                          </p:tavLst>
                                        </p:anim>
                                        <p:animEffect transition="in" filter="fade">
                                          <p:cBhvr>
                                            <p:cTn id="52" dur="500"/>
                                            <p:tgtEl>
                                              <p:spTgt spid="65"/>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1000"/>
                                            <p:tgtEl>
                                              <p:spTgt spid="31"/>
                                            </p:tgtEl>
                                          </p:cBhvr>
                                        </p:animEffect>
                                      </p:childTnLst>
                                    </p:cTn>
                                  </p:par>
                                  <p:par>
                                    <p:cTn id="57" presetID="22" presetClass="entr" presetSubtype="2" fill="hold" grpId="0" nodeType="withEffect">
                                      <p:stCondLst>
                                        <p:cond delay="200"/>
                                      </p:stCondLst>
                                      <p:childTnLst>
                                        <p:set>
                                          <p:cBhvr>
                                            <p:cTn id="58" dur="1" fill="hold">
                                              <p:stCondLst>
                                                <p:cond delay="0"/>
                                              </p:stCondLst>
                                            </p:cTn>
                                            <p:tgtEl>
                                              <p:spTgt spid="23"/>
                                            </p:tgtEl>
                                            <p:attrNameLst>
                                              <p:attrName>style.visibility</p:attrName>
                                            </p:attrNameLst>
                                          </p:cBhvr>
                                          <p:to>
                                            <p:strVal val="visible"/>
                                          </p:to>
                                        </p:set>
                                        <p:animEffect transition="in" filter="wipe(right)">
                                          <p:cBhvr>
                                            <p:cTn id="59" dur="500"/>
                                            <p:tgtEl>
                                              <p:spTgt spid="23"/>
                                            </p:tgtEl>
                                          </p:cBhvr>
                                        </p:animEffect>
                                      </p:childTnLst>
                                    </p:cTn>
                                  </p:par>
                                  <p:par>
                                    <p:cTn id="60" presetID="22" presetClass="entr" presetSubtype="2"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75" grpId="0"/>
          <p:bldP spid="23" grpId="0"/>
          <p:bldP spid="29" grpId="0"/>
          <p:bldP spid="31" grpId="0" bldLvl="0" animBg="1"/>
          <p:bldP spid="58" grpId="0" bldLvl="0" animBg="1"/>
          <p:bldP spid="59" grpId="0" bldLvl="0" animBg="1"/>
          <p:bldP spid="62" grpId="0" bldLvl="0" animBg="1"/>
          <p:bldP spid="6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nodeType="withEffect">
                                      <p:stCondLst>
                                        <p:cond delay="1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fill="hold"/>
                                            <p:tgtEl>
                                              <p:spTgt spid="58"/>
                                            </p:tgtEl>
                                            <p:attrNameLst>
                                              <p:attrName>ppt_x</p:attrName>
                                            </p:attrNameLst>
                                          </p:cBhvr>
                                          <p:tavLst>
                                            <p:tav tm="0">
                                              <p:val>
                                                <p:strVal val="#ppt_x"/>
                                              </p:val>
                                            </p:tav>
                                            <p:tav tm="100000">
                                              <p:val>
                                                <p:strVal val="#ppt_x"/>
                                              </p:val>
                                            </p:tav>
                                          </p:tavLst>
                                        </p:anim>
                                        <p:anim calcmode="lin" valueType="num">
                                          <p:cBhvr additive="base">
                                            <p:cTn id="36" dur="500" fill="hold"/>
                                            <p:tgtEl>
                                              <p:spTgt spid="5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0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ppt_x"/>
                                              </p:val>
                                            </p:tav>
                                            <p:tav tm="100000">
                                              <p:val>
                                                <p:strVal val="#ppt_x"/>
                                              </p:val>
                                            </p:tav>
                                          </p:tavLst>
                                        </p:anim>
                                        <p:anim calcmode="lin" valueType="num">
                                          <p:cBhvr additive="base">
                                            <p:cTn id="40" dur="500" fill="hold"/>
                                            <p:tgtEl>
                                              <p:spTgt spid="59"/>
                                            </p:tgtEl>
                                            <p:attrNameLst>
                                              <p:attrName>ppt_y</p:attrName>
                                            </p:attrNameLst>
                                          </p:cBhvr>
                                          <p:tavLst>
                                            <p:tav tm="0">
                                              <p:val>
                                                <p:strVal val="1+#ppt_h/2"/>
                                              </p:val>
                                            </p:tav>
                                            <p:tav tm="100000">
                                              <p:val>
                                                <p:strVal val="#ppt_y"/>
                                              </p:val>
                                            </p:tav>
                                          </p:tavLst>
                                        </p:anim>
                                      </p:childTnLst>
                                    </p:cTn>
                                  </p:par>
                                  <p:par>
                                    <p:cTn id="41" presetID="31" presetClass="entr" presetSubtype="0" fill="hold" grpId="0" nodeType="withEffect">
                                      <p:stCondLst>
                                        <p:cond delay="500"/>
                                      </p:stCondLst>
                                      <p:childTnLst>
                                        <p:set>
                                          <p:cBhvr>
                                            <p:cTn id="42" dur="1" fill="hold">
                                              <p:stCondLst>
                                                <p:cond delay="0"/>
                                              </p:stCondLst>
                                            </p:cTn>
                                            <p:tgtEl>
                                              <p:spTgt spid="62"/>
                                            </p:tgtEl>
                                            <p:attrNameLst>
                                              <p:attrName>style.visibility</p:attrName>
                                            </p:attrNameLst>
                                          </p:cBhvr>
                                          <p:to>
                                            <p:strVal val="visible"/>
                                          </p:to>
                                        </p:set>
                                        <p:anim calcmode="lin" valueType="num">
                                          <p:cBhvr>
                                            <p:cTn id="43" dur="500" fill="hold"/>
                                            <p:tgtEl>
                                              <p:spTgt spid="62"/>
                                            </p:tgtEl>
                                            <p:attrNameLst>
                                              <p:attrName>ppt_w</p:attrName>
                                            </p:attrNameLst>
                                          </p:cBhvr>
                                          <p:tavLst>
                                            <p:tav tm="0">
                                              <p:val>
                                                <p:fltVal val="0"/>
                                              </p:val>
                                            </p:tav>
                                            <p:tav tm="100000">
                                              <p:val>
                                                <p:strVal val="#ppt_w"/>
                                              </p:val>
                                            </p:tav>
                                          </p:tavLst>
                                        </p:anim>
                                        <p:anim calcmode="lin" valueType="num">
                                          <p:cBhvr>
                                            <p:cTn id="44" dur="500" fill="hold"/>
                                            <p:tgtEl>
                                              <p:spTgt spid="62"/>
                                            </p:tgtEl>
                                            <p:attrNameLst>
                                              <p:attrName>ppt_h</p:attrName>
                                            </p:attrNameLst>
                                          </p:cBhvr>
                                          <p:tavLst>
                                            <p:tav tm="0">
                                              <p:val>
                                                <p:fltVal val="0"/>
                                              </p:val>
                                            </p:tav>
                                            <p:tav tm="100000">
                                              <p:val>
                                                <p:strVal val="#ppt_h"/>
                                              </p:val>
                                            </p:tav>
                                          </p:tavLst>
                                        </p:anim>
                                        <p:anim calcmode="lin" valueType="num">
                                          <p:cBhvr>
                                            <p:cTn id="45" dur="500" fill="hold"/>
                                            <p:tgtEl>
                                              <p:spTgt spid="62"/>
                                            </p:tgtEl>
                                            <p:attrNameLst>
                                              <p:attrName>style.rotation</p:attrName>
                                            </p:attrNameLst>
                                          </p:cBhvr>
                                          <p:tavLst>
                                            <p:tav tm="0">
                                              <p:val>
                                                <p:fltVal val="90"/>
                                              </p:val>
                                            </p:tav>
                                            <p:tav tm="100000">
                                              <p:val>
                                                <p:fltVal val="0"/>
                                              </p:val>
                                            </p:tav>
                                          </p:tavLst>
                                        </p:anim>
                                        <p:animEffect transition="in" filter="fade">
                                          <p:cBhvr>
                                            <p:cTn id="46" dur="500"/>
                                            <p:tgtEl>
                                              <p:spTgt spid="62"/>
                                            </p:tgtEl>
                                          </p:cBhvr>
                                        </p:animEffect>
                                      </p:childTnLst>
                                    </p:cTn>
                                  </p:par>
                                  <p:par>
                                    <p:cTn id="47" presetID="31" presetClass="entr" presetSubtype="0" fill="hold" grpId="0" nodeType="withEffect">
                                      <p:stCondLst>
                                        <p:cond delay="60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 calcmode="lin" valueType="num">
                                          <p:cBhvr>
                                            <p:cTn id="51" dur="500" fill="hold"/>
                                            <p:tgtEl>
                                              <p:spTgt spid="65"/>
                                            </p:tgtEl>
                                            <p:attrNameLst>
                                              <p:attrName>style.rotation</p:attrName>
                                            </p:attrNameLst>
                                          </p:cBhvr>
                                          <p:tavLst>
                                            <p:tav tm="0">
                                              <p:val>
                                                <p:fltVal val="90"/>
                                              </p:val>
                                            </p:tav>
                                            <p:tav tm="100000">
                                              <p:val>
                                                <p:fltVal val="0"/>
                                              </p:val>
                                            </p:tav>
                                          </p:tavLst>
                                        </p:anim>
                                        <p:animEffect transition="in" filter="fade">
                                          <p:cBhvr>
                                            <p:cTn id="52" dur="500"/>
                                            <p:tgtEl>
                                              <p:spTgt spid="65"/>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1000"/>
                                            <p:tgtEl>
                                              <p:spTgt spid="31"/>
                                            </p:tgtEl>
                                          </p:cBhvr>
                                        </p:animEffect>
                                      </p:childTnLst>
                                    </p:cTn>
                                  </p:par>
                                  <p:par>
                                    <p:cTn id="57" presetID="22" presetClass="entr" presetSubtype="2" fill="hold" grpId="0" nodeType="withEffect">
                                      <p:stCondLst>
                                        <p:cond delay="200"/>
                                      </p:stCondLst>
                                      <p:childTnLst>
                                        <p:set>
                                          <p:cBhvr>
                                            <p:cTn id="58" dur="1" fill="hold">
                                              <p:stCondLst>
                                                <p:cond delay="0"/>
                                              </p:stCondLst>
                                            </p:cTn>
                                            <p:tgtEl>
                                              <p:spTgt spid="23"/>
                                            </p:tgtEl>
                                            <p:attrNameLst>
                                              <p:attrName>style.visibility</p:attrName>
                                            </p:attrNameLst>
                                          </p:cBhvr>
                                          <p:to>
                                            <p:strVal val="visible"/>
                                          </p:to>
                                        </p:set>
                                        <p:animEffect transition="in" filter="wipe(right)">
                                          <p:cBhvr>
                                            <p:cTn id="59" dur="500"/>
                                            <p:tgtEl>
                                              <p:spTgt spid="23"/>
                                            </p:tgtEl>
                                          </p:cBhvr>
                                        </p:animEffect>
                                      </p:childTnLst>
                                    </p:cTn>
                                  </p:par>
                                  <p:par>
                                    <p:cTn id="60" presetID="22" presetClass="entr" presetSubtype="2"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75" grpId="0"/>
          <p:bldP spid="23" grpId="0"/>
          <p:bldP spid="29" grpId="0"/>
          <p:bldP spid="31" grpId="0" bldLvl="0" animBg="1"/>
          <p:bldP spid="58" grpId="0" bldLvl="0" animBg="1"/>
          <p:bldP spid="59" grpId="0" bldLvl="0" animBg="1"/>
          <p:bldP spid="62" grpId="0" bldLvl="0" animBg="1"/>
          <p:bldP spid="65" grpId="0"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198880" cy="396240"/>
          </a:xfrm>
          <a:prstGeom prst="rect">
            <a:avLst/>
          </a:prstGeom>
          <a:noFill/>
        </p:spPr>
        <p:txBody>
          <a:bodyPr wrap="none" rtlCol="0">
            <a:spAutoFit/>
          </a:bodyPr>
          <a:lstStyle/>
          <a:p>
            <a:pPr algn="l"/>
            <a:r>
              <a:rPr lang="zh-CN" altLang="en-US" sz="2000" dirty="0">
                <a:latin typeface="方正兰亭细黑_GBK" panose="02000000000000000000" pitchFamily="2" charset="-122"/>
                <a:ea typeface="方正兰亭细黑_GBK" panose="02000000000000000000" pitchFamily="2" charset="-122"/>
                <a:sym typeface="+mn-ea"/>
              </a:rPr>
              <a:t>架构总结</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421270" y="241851"/>
            <a:ext cx="2621280" cy="335280"/>
          </a:xfrm>
          <a:prstGeom prst="rect">
            <a:avLst/>
          </a:prstGeom>
          <a:noFill/>
        </p:spPr>
        <p:txBody>
          <a:bodyPr wrap="none" rtlCol="0">
            <a:spAutoFit/>
          </a:bodyPr>
          <a:lstStyle/>
          <a:p>
            <a:pPr algn="l"/>
            <a:r>
              <a:rPr lang="en-US" altLang="zh-CN" sz="1600" dirty="0">
                <a:solidFill>
                  <a:srgbClr val="C00000"/>
                </a:solidFill>
                <a:latin typeface="Kozuka Gothic Pro R" pitchFamily="34" charset="-128"/>
                <a:ea typeface="Kozuka Gothic Pro R" pitchFamily="34" charset="-128"/>
                <a:sym typeface="+mn-ea"/>
              </a:rPr>
              <a:t>ARCHITECTURE SUMMANARIZE</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291268" y="30036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pic>
        <p:nvPicPr>
          <p:cNvPr id="-2147482604" name="图片 21"/>
          <p:cNvPicPr>
            <a:picLocks noChangeAspect="1"/>
          </p:cNvPicPr>
          <p:nvPr/>
        </p:nvPicPr>
        <p:blipFill>
          <a:blip r:embed="rId1"/>
          <a:stretch>
            <a:fillRect/>
          </a:stretch>
        </p:blipFill>
        <p:spPr>
          <a:xfrm>
            <a:off x="2423160" y="871855"/>
            <a:ext cx="4298315" cy="3716655"/>
          </a:xfrm>
          <a:prstGeom prst="rect">
            <a:avLst/>
          </a:prstGeom>
          <a:noFill/>
          <a:ln w="9525">
            <a:noFill/>
          </a:ln>
        </p:spPr>
      </p:pic>
    </p:spTree>
    <p:custDataLst>
      <p:tags r:id="rId2"/>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51280" cy="39624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知识总结</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445126" y="267886"/>
            <a:ext cx="1910080" cy="335280"/>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KNOWLEDGE SUMMARY</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18633" y="2007682"/>
            <a:ext cx="426720" cy="246221"/>
          </a:xfrm>
          <a:prstGeom prst="rect">
            <a:avLst/>
          </a:prstGeom>
          <a:noFill/>
        </p:spPr>
        <p:txBody>
          <a:bodyPr wrap="none" rtlCol="0">
            <a:spAutoFit/>
          </a:bodyPr>
          <a:lstStyle/>
          <a:p>
            <a:r>
              <a:rPr lang="en-US" altLang="zh-CN" sz="1000" dirty="0">
                <a:solidFill>
                  <a:srgbClr val="C00000"/>
                </a:solidFill>
                <a:latin typeface="方正兰亭细黑_GBK" panose="02000000000000000000" pitchFamily="2" charset="-122"/>
                <a:ea typeface="方正兰亭细黑_GBK" panose="02000000000000000000" pitchFamily="2" charset="-122"/>
              </a:rPr>
              <a:t>arm</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1" name="TextBox 50"/>
          <p:cNvSpPr txBox="1"/>
          <p:nvPr/>
        </p:nvSpPr>
        <p:spPr>
          <a:xfrm>
            <a:off x="1309967" y="2677964"/>
            <a:ext cx="466794"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linux</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2" name="TextBox 51"/>
          <p:cNvSpPr txBox="1"/>
          <p:nvPr/>
        </p:nvSpPr>
        <p:spPr>
          <a:xfrm>
            <a:off x="1776731" y="3059321"/>
            <a:ext cx="641522" cy="246221"/>
          </a:xfrm>
          <a:prstGeom prst="rect">
            <a:avLst/>
          </a:prstGeom>
          <a:noFill/>
        </p:spPr>
        <p:txBody>
          <a:bodyPr wrap="none" rtlCol="0">
            <a:spAutoFit/>
          </a:bodyPr>
          <a:lstStyle/>
          <a:p>
            <a:r>
              <a:rPr lang="en-US" altLang="zh-CN" sz="1000" dirty="0">
                <a:solidFill>
                  <a:srgbClr val="C00000"/>
                </a:solidFill>
                <a:latin typeface="方正兰亭细黑_GBK" panose="02000000000000000000" pitchFamily="2" charset="-122"/>
                <a:ea typeface="方正兰亭细黑_GBK" panose="02000000000000000000" pitchFamily="2" charset="-122"/>
              </a:rPr>
              <a:t>U-boot</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3" name="TextBox 52"/>
          <p:cNvSpPr txBox="1"/>
          <p:nvPr/>
        </p:nvSpPr>
        <p:spPr>
          <a:xfrm>
            <a:off x="3016303" y="3334604"/>
            <a:ext cx="704039"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busybox</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4" name="TextBox 53"/>
          <p:cNvSpPr txBox="1"/>
          <p:nvPr/>
        </p:nvSpPr>
        <p:spPr>
          <a:xfrm>
            <a:off x="7290847" y="2735818"/>
            <a:ext cx="595035"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zigbee</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5" name="TextBox 54"/>
          <p:cNvSpPr txBox="1"/>
          <p:nvPr/>
        </p:nvSpPr>
        <p:spPr>
          <a:xfrm>
            <a:off x="6973636" y="2127165"/>
            <a:ext cx="577402"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webkit</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6" name="TextBox 55"/>
          <p:cNvSpPr txBox="1"/>
          <p:nvPr/>
        </p:nvSpPr>
        <p:spPr>
          <a:xfrm>
            <a:off x="6449782" y="1719776"/>
            <a:ext cx="410690"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usb</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7" name="TextBox 56"/>
          <p:cNvSpPr txBox="1"/>
          <p:nvPr/>
        </p:nvSpPr>
        <p:spPr>
          <a:xfrm>
            <a:off x="5209570" y="1429287"/>
            <a:ext cx="508473"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sqlite</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8" name="TextBox 57"/>
          <p:cNvSpPr txBox="1"/>
          <p:nvPr/>
        </p:nvSpPr>
        <p:spPr>
          <a:xfrm>
            <a:off x="4353582" y="1761780"/>
            <a:ext cx="447558" cy="246221"/>
          </a:xfrm>
          <a:prstGeom prst="rect">
            <a:avLst/>
          </a:prstGeom>
          <a:noFill/>
        </p:spPr>
        <p:txBody>
          <a:bodyPr wrap="none" rtlCol="0">
            <a:spAutoFit/>
          </a:bodyPr>
          <a:lstStyle/>
          <a:p>
            <a:r>
              <a:rPr lang="en-US" altLang="zh-CN" sz="1000" dirty="0">
                <a:solidFill>
                  <a:srgbClr val="C00000"/>
                </a:solidFill>
                <a:latin typeface="方正兰亭细黑_GBK" panose="02000000000000000000" pitchFamily="2" charset="-122"/>
                <a:ea typeface="方正兰亭细黑_GBK" panose="02000000000000000000" pitchFamily="2" charset="-122"/>
              </a:rPr>
              <a:t>jpeg</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59" name="TextBox 58"/>
          <p:cNvSpPr txBox="1"/>
          <p:nvPr/>
        </p:nvSpPr>
        <p:spPr>
          <a:xfrm>
            <a:off x="4068104" y="2049886"/>
            <a:ext cx="418704" cy="246221"/>
          </a:xfrm>
          <a:prstGeom prst="rect">
            <a:avLst/>
          </a:prstGeom>
          <a:noFill/>
        </p:spPr>
        <p:txBody>
          <a:bodyPr wrap="none" rtlCol="0">
            <a:spAutoFit/>
          </a:bodyPr>
          <a:lstStyle/>
          <a:p>
            <a:r>
              <a:rPr lang="en-US" altLang="zh-CN" sz="1000" dirty="0">
                <a:solidFill>
                  <a:srgbClr val="C00000"/>
                </a:solidFill>
                <a:latin typeface="方正兰亭细黑_GBK" panose="02000000000000000000" pitchFamily="2" charset="-122"/>
                <a:ea typeface="方正兰亭细黑_GBK" panose="02000000000000000000" pitchFamily="2" charset="-122"/>
              </a:rPr>
              <a:t>boa</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60" name="TextBox 59"/>
          <p:cNvSpPr txBox="1"/>
          <p:nvPr/>
        </p:nvSpPr>
        <p:spPr>
          <a:xfrm>
            <a:off x="3772243" y="2260039"/>
            <a:ext cx="595035"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zigbee</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61" name="TextBox 60"/>
          <p:cNvSpPr txBox="1"/>
          <p:nvPr/>
        </p:nvSpPr>
        <p:spPr>
          <a:xfrm>
            <a:off x="4555887" y="2533094"/>
            <a:ext cx="330540"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iot</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62" name="TextBox 61"/>
          <p:cNvSpPr txBox="1"/>
          <p:nvPr/>
        </p:nvSpPr>
        <p:spPr>
          <a:xfrm>
            <a:off x="4378112" y="2787513"/>
            <a:ext cx="362600" cy="246221"/>
          </a:xfrm>
          <a:prstGeom prst="rect">
            <a:avLst/>
          </a:prstGeom>
          <a:noFill/>
        </p:spPr>
        <p:txBody>
          <a:bodyPr wrap="none" rtlCol="0">
            <a:spAutoFit/>
          </a:bodyPr>
          <a:lstStyle/>
          <a:p>
            <a:r>
              <a:rPr lang="en-US" altLang="zh-CN" sz="1000" dirty="0" err="1">
                <a:solidFill>
                  <a:srgbClr val="C00000"/>
                </a:solidFill>
                <a:latin typeface="方正兰亭细黑_GBK" panose="02000000000000000000" pitchFamily="2" charset="-122"/>
                <a:ea typeface="方正兰亭细黑_GBK" panose="02000000000000000000" pitchFamily="2" charset="-122"/>
              </a:rPr>
              <a:t>cgi</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63" name="TextBox 62"/>
          <p:cNvSpPr txBox="1"/>
          <p:nvPr/>
        </p:nvSpPr>
        <p:spPr>
          <a:xfrm>
            <a:off x="4073048" y="3019495"/>
            <a:ext cx="444352" cy="246221"/>
          </a:xfrm>
          <a:prstGeom prst="rect">
            <a:avLst/>
          </a:prstGeom>
          <a:noFill/>
        </p:spPr>
        <p:txBody>
          <a:bodyPr wrap="none" rtlCol="0">
            <a:spAutoFit/>
          </a:bodyPr>
          <a:lstStyle/>
          <a:p>
            <a:r>
              <a:rPr lang="en-US" altLang="zh-CN" sz="1000" dirty="0">
                <a:solidFill>
                  <a:srgbClr val="C00000"/>
                </a:solidFill>
                <a:latin typeface="方正兰亭细黑_GBK" panose="02000000000000000000" pitchFamily="2" charset="-122"/>
                <a:ea typeface="方正兰亭细黑_GBK" panose="02000000000000000000" pitchFamily="2" charset="-122"/>
              </a:rPr>
              <a:t>html</a:t>
            </a:r>
            <a:endParaRPr lang="zh-CN" altLang="en-US" sz="1000" dirty="0">
              <a:solidFill>
                <a:srgbClr val="C00000"/>
              </a:solidFill>
              <a:latin typeface="方正兰亭细黑_GBK" panose="02000000000000000000" pitchFamily="2" charset="-122"/>
              <a:ea typeface="方正兰亭细黑_GBK" panose="02000000000000000000" pitchFamily="2" charset="-122"/>
            </a:endParaRPr>
          </a:p>
        </p:txBody>
      </p:sp>
      <p:sp>
        <p:nvSpPr>
          <p:cNvPr id="135" name="TextBox 134"/>
          <p:cNvSpPr txBox="1"/>
          <p:nvPr/>
        </p:nvSpPr>
        <p:spPr>
          <a:xfrm>
            <a:off x="709404" y="3942940"/>
            <a:ext cx="2478564" cy="276999"/>
          </a:xfrm>
          <a:prstGeom prst="rect">
            <a:avLst/>
          </a:prstGeom>
          <a:noFill/>
        </p:spPr>
        <p:txBody>
          <a:bodyPr wrap="none" rtlCol="0">
            <a:spAutoFit/>
          </a:bodyPr>
          <a:lstStyle/>
          <a:p>
            <a:r>
              <a:rPr lang="zh-CN" altLang="en-US" sz="1200" dirty="0">
                <a:latin typeface="方正兰亭细黑_GBK_M" panose="02010600010101010101" pitchFamily="2" charset="2"/>
                <a:ea typeface="方正兰亭细黑_GBK_M" panose="02010600010101010101" pitchFamily="2" charset="2"/>
                <a:cs typeface="方正兰亭细黑_GBK_M" panose="02010600010101010101" pitchFamily="2" charset="2"/>
              </a:rPr>
              <a:t>本课题研究用到一些技术和开源库</a:t>
            </a:r>
            <a:endParaRPr lang="en-US" altLang="zh-CN" sz="12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36" name="椭圆 35"/>
          <p:cNvSpPr/>
          <p:nvPr/>
        </p:nvSpPr>
        <p:spPr>
          <a:xfrm>
            <a:off x="1900238" y="1837587"/>
            <a:ext cx="584200" cy="5842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9" name="椭圆 38"/>
          <p:cNvSpPr/>
          <p:nvPr/>
        </p:nvSpPr>
        <p:spPr>
          <a:xfrm>
            <a:off x="6470093" y="2011678"/>
            <a:ext cx="525577" cy="525577"/>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85" name="组合 84"/>
          <p:cNvGrpSpPr/>
          <p:nvPr/>
        </p:nvGrpSpPr>
        <p:grpSpPr>
          <a:xfrm>
            <a:off x="2189163" y="2476496"/>
            <a:ext cx="518643" cy="518643"/>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0" name="椭圆 39"/>
          <p:cNvSpPr>
            <a:spLocks noChangeAspect="1"/>
          </p:cNvSpPr>
          <p:nvPr/>
        </p:nvSpPr>
        <p:spPr>
          <a:xfrm>
            <a:off x="2721515" y="2834126"/>
            <a:ext cx="468000" cy="468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3" name="椭圆 42"/>
          <p:cNvSpPr>
            <a:spLocks noChangeAspect="1"/>
          </p:cNvSpPr>
          <p:nvPr/>
        </p:nvSpPr>
        <p:spPr>
          <a:xfrm>
            <a:off x="5499438" y="1687097"/>
            <a:ext cx="396000" cy="396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4" name="椭圆 43"/>
          <p:cNvSpPr>
            <a:spLocks noChangeAspect="1"/>
          </p:cNvSpPr>
          <p:nvPr/>
        </p:nvSpPr>
        <p:spPr>
          <a:xfrm>
            <a:off x="3772243" y="2866287"/>
            <a:ext cx="342000" cy="342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7" name="椭圆 46"/>
          <p:cNvSpPr>
            <a:spLocks noChangeAspect="1"/>
          </p:cNvSpPr>
          <p:nvPr/>
        </p:nvSpPr>
        <p:spPr>
          <a:xfrm>
            <a:off x="4781938" y="2035317"/>
            <a:ext cx="277200" cy="277200"/>
          </a:xfrm>
          <a:prstGeom prst="ellipse">
            <a:avLst/>
          </a:prstGeom>
          <a:solidFill>
            <a:srgbClr val="1A3F6C"/>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8" name="椭圆 47"/>
          <p:cNvSpPr>
            <a:spLocks noChangeAspect="1"/>
          </p:cNvSpPr>
          <p:nvPr/>
        </p:nvSpPr>
        <p:spPr>
          <a:xfrm>
            <a:off x="4389543" y="2500234"/>
            <a:ext cx="216000" cy="216000"/>
          </a:xfrm>
          <a:prstGeom prst="ellipse">
            <a:avLst/>
          </a:prstGeom>
          <a:solidFill>
            <a:srgbClr val="1A3F6C"/>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117" name="组合 116"/>
          <p:cNvGrpSpPr/>
          <p:nvPr/>
        </p:nvGrpSpPr>
        <p:grpSpPr>
          <a:xfrm>
            <a:off x="6742189" y="2554436"/>
            <a:ext cx="583583" cy="583583"/>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9" name="椭圆 1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0" name="组合 119"/>
          <p:cNvGrpSpPr/>
          <p:nvPr/>
        </p:nvGrpSpPr>
        <p:grpSpPr>
          <a:xfrm>
            <a:off x="5987876" y="1688018"/>
            <a:ext cx="484598" cy="484598"/>
            <a:chOff x="304800" y="673100"/>
            <a:chExt cx="4000500" cy="4000500"/>
          </a:xfrm>
          <a:effectLst>
            <a:outerShdw blurRad="444500" dist="254000" dir="8100000" algn="tr" rotWithShape="0">
              <a:prstClr val="black">
                <a:alpha val="50000"/>
              </a:prstClr>
            </a:outerShdw>
          </a:effectLst>
        </p:grpSpPr>
        <p:sp>
          <p:nvSpPr>
            <p:cNvPr id="121" name="同心圆 1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2" name="椭圆 1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3" name="组合 122"/>
          <p:cNvGrpSpPr/>
          <p:nvPr/>
        </p:nvGrpSpPr>
        <p:grpSpPr>
          <a:xfrm>
            <a:off x="3281017" y="2924185"/>
            <a:ext cx="399491" cy="399491"/>
            <a:chOff x="304800" y="673100"/>
            <a:chExt cx="4000500" cy="4000500"/>
          </a:xfrm>
          <a:effectLst>
            <a:outerShdw blurRad="444500" dist="2540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5" name="椭圆 1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6" name="组合 125"/>
          <p:cNvGrpSpPr/>
          <p:nvPr/>
        </p:nvGrpSpPr>
        <p:grpSpPr>
          <a:xfrm>
            <a:off x="5084782" y="1834061"/>
            <a:ext cx="339856" cy="339856"/>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9" name="组合 128"/>
          <p:cNvGrpSpPr/>
          <p:nvPr/>
        </p:nvGrpSpPr>
        <p:grpSpPr>
          <a:xfrm>
            <a:off x="4115409" y="2680345"/>
            <a:ext cx="274133" cy="274133"/>
            <a:chOff x="304800" y="673100"/>
            <a:chExt cx="4000500" cy="4000500"/>
          </a:xfrm>
          <a:effectLst>
            <a:outerShdw blurRad="127000" dist="127000" dir="8100000" algn="tr" rotWithShape="0">
              <a:prstClr val="black">
                <a:alpha val="4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32" name="组合 131"/>
          <p:cNvGrpSpPr/>
          <p:nvPr/>
        </p:nvGrpSpPr>
        <p:grpSpPr>
          <a:xfrm>
            <a:off x="4577361" y="2286548"/>
            <a:ext cx="226575" cy="226575"/>
            <a:chOff x="304800" y="673100"/>
            <a:chExt cx="4000500" cy="4000500"/>
          </a:xfrm>
          <a:effectLst>
            <a:outerShdw blurRad="127000" dist="127000" dir="8100000" algn="tr" rotWithShape="0">
              <a:prstClr val="black">
                <a:alpha val="4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136" name="TextBox 135"/>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Tree>
    <p:custDataLst>
      <p:tags r:id="rId2"/>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par>
                                <p:cTn id="28" presetID="53" presetClass="entr" presetSubtype="16" fill="hold" nodeType="with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1000" fill="hold"/>
                                        <p:tgtEl>
                                          <p:spTgt spid="132"/>
                                        </p:tgtEl>
                                        <p:attrNameLst>
                                          <p:attrName>ppt_w</p:attrName>
                                        </p:attrNameLst>
                                      </p:cBhvr>
                                      <p:tavLst>
                                        <p:tav tm="0">
                                          <p:val>
                                            <p:fltVal val="0"/>
                                          </p:val>
                                        </p:tav>
                                        <p:tav tm="100000">
                                          <p:val>
                                            <p:strVal val="#ppt_w"/>
                                          </p:val>
                                        </p:tav>
                                      </p:tavLst>
                                    </p:anim>
                                    <p:anim calcmode="lin" valueType="num">
                                      <p:cBhvr>
                                        <p:cTn id="31" dur="1000" fill="hold"/>
                                        <p:tgtEl>
                                          <p:spTgt spid="132"/>
                                        </p:tgtEl>
                                        <p:attrNameLst>
                                          <p:attrName>ppt_h</p:attrName>
                                        </p:attrNameLst>
                                      </p:cBhvr>
                                      <p:tavLst>
                                        <p:tav tm="0">
                                          <p:val>
                                            <p:fltVal val="0"/>
                                          </p:val>
                                        </p:tav>
                                        <p:tav tm="100000">
                                          <p:val>
                                            <p:strVal val="#ppt_h"/>
                                          </p:val>
                                        </p:tav>
                                      </p:tavLst>
                                    </p:anim>
                                    <p:animEffect transition="in" filter="fade">
                                      <p:cBhvr>
                                        <p:cTn id="32" dur="1000"/>
                                        <p:tgtEl>
                                          <p:spTgt spid="132"/>
                                        </p:tgtEl>
                                      </p:cBhvr>
                                    </p:animEffect>
                                  </p:childTnLst>
                                </p:cTn>
                              </p:par>
                              <p:par>
                                <p:cTn id="33" presetID="42" presetClass="path" presetSubtype="0" accel="50000" decel="50000" fill="hold" nodeType="withEffect">
                                  <p:stCondLst>
                                    <p:cond delay="0"/>
                                  </p:stCondLst>
                                  <p:childTnLst>
                                    <p:animMotion origin="layout" path="M 2.77778E-6 1.97531E-6 L 0.55781 1.97531E-6 " pathEditMode="relative" rAng="0" ptsTypes="AA">
                                      <p:cBhvr>
                                        <p:cTn id="34" dur="1000" spd="-100000" fill="hold"/>
                                        <p:tgtEl>
                                          <p:spTgt spid="132"/>
                                        </p:tgtEl>
                                        <p:attrNameLst>
                                          <p:attrName>ppt_x</p:attrName>
                                          <p:attrName>ppt_y</p:attrName>
                                        </p:attrNameLst>
                                      </p:cBhvr>
                                      <p:rCtr x="27882" y="0"/>
                                    </p:animMotion>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42" presetClass="path" presetSubtype="0" accel="50000" decel="50000" fill="hold" grpId="2" nodeType="withEffect">
                                  <p:stCondLst>
                                    <p:cond delay="0"/>
                                  </p:stCondLst>
                                  <p:childTnLst>
                                    <p:animMotion origin="layout" path="M -2.77778E-7 1.23457E-6 L -0.56719 0.00278 " pathEditMode="relative" rAng="0" ptsTypes="AA">
                                      <p:cBhvr>
                                        <p:cTn id="38" dur="1000" spd="-100000" fill="hold"/>
                                        <p:tgtEl>
                                          <p:spTgt spid="48"/>
                                        </p:tgtEl>
                                        <p:attrNameLst>
                                          <p:attrName>ppt_x</p:attrName>
                                          <p:attrName>ppt_y</p:attrName>
                                        </p:attrNameLst>
                                      </p:cBhvr>
                                      <p:rCtr x="-28368" y="123"/>
                                    </p:animMotion>
                                  </p:childTnLst>
                                </p:cTn>
                              </p:par>
                              <p:par>
                                <p:cTn id="39" presetID="53" presetClass="entr" presetSubtype="16"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Effect transition="in" filter="fade">
                                      <p:cBhvr>
                                        <p:cTn id="43" dur="1000"/>
                                        <p:tgtEl>
                                          <p:spTgt spid="48"/>
                                        </p:tgtEl>
                                      </p:cBhvr>
                                    </p:animEffect>
                                  </p:childTnLst>
                                </p:cTn>
                              </p:par>
                              <p:par>
                                <p:cTn id="44" presetID="1" presetClass="entr" presetSubtype="0" fill="hold" grpId="0" nodeType="withEffect">
                                  <p:stCondLst>
                                    <p:cond delay="300"/>
                                  </p:stCondLst>
                                  <p:childTnLst>
                                    <p:set>
                                      <p:cBhvr>
                                        <p:cTn id="45" dur="1" fill="hold">
                                          <p:stCondLst>
                                            <p:cond delay="0"/>
                                          </p:stCondLst>
                                        </p:cTn>
                                        <p:tgtEl>
                                          <p:spTgt spid="47"/>
                                        </p:tgtEl>
                                        <p:attrNameLst>
                                          <p:attrName>style.visibility</p:attrName>
                                        </p:attrNameLst>
                                      </p:cBhvr>
                                      <p:to>
                                        <p:strVal val="visible"/>
                                      </p:to>
                                    </p:set>
                                  </p:childTnLst>
                                </p:cTn>
                              </p:par>
                              <p:par>
                                <p:cTn id="46" presetID="42" presetClass="path" presetSubtype="0" accel="50000" decel="50000" fill="hold" grpId="2" nodeType="withEffect">
                                  <p:stCondLst>
                                    <p:cond delay="300"/>
                                  </p:stCondLst>
                                  <p:childTnLst>
                                    <p:animMotion origin="layout" path="M -8.33333E-7 -8.64198E-7 L 0.225 0.76111 " pathEditMode="relative" rAng="0" ptsTypes="AA">
                                      <p:cBhvr>
                                        <p:cTn id="47" dur="1000" spd="-100000" fill="hold"/>
                                        <p:tgtEl>
                                          <p:spTgt spid="47"/>
                                        </p:tgtEl>
                                        <p:attrNameLst>
                                          <p:attrName>ppt_x</p:attrName>
                                          <p:attrName>ppt_y</p:attrName>
                                        </p:attrNameLst>
                                      </p:cBhvr>
                                      <p:rCtr x="11250" y="38056"/>
                                    </p:animMotion>
                                  </p:childTnLst>
                                </p:cTn>
                              </p:par>
                              <p:par>
                                <p:cTn id="48" presetID="53" presetClass="entr" presetSubtype="16" fill="hold" grpId="1" nodeType="withEffect">
                                  <p:stCondLst>
                                    <p:cond delay="300"/>
                                  </p:stCondLst>
                                  <p:childTnLst>
                                    <p:set>
                                      <p:cBhvr>
                                        <p:cTn id="49" dur="1" fill="hold">
                                          <p:stCondLst>
                                            <p:cond delay="0"/>
                                          </p:stCondLst>
                                        </p:cTn>
                                        <p:tgtEl>
                                          <p:spTgt spid="47"/>
                                        </p:tgtEl>
                                        <p:attrNameLst>
                                          <p:attrName>style.visibility</p:attrName>
                                        </p:attrNameLst>
                                      </p:cBhvr>
                                      <p:to>
                                        <p:strVal val="visible"/>
                                      </p:to>
                                    </p:set>
                                    <p:anim calcmode="lin" valueType="num">
                                      <p:cBhvr>
                                        <p:cTn id="50" dur="1000" fill="hold"/>
                                        <p:tgtEl>
                                          <p:spTgt spid="47"/>
                                        </p:tgtEl>
                                        <p:attrNameLst>
                                          <p:attrName>ppt_w</p:attrName>
                                        </p:attrNameLst>
                                      </p:cBhvr>
                                      <p:tavLst>
                                        <p:tav tm="0">
                                          <p:val>
                                            <p:fltVal val="0"/>
                                          </p:val>
                                        </p:tav>
                                        <p:tav tm="100000">
                                          <p:val>
                                            <p:strVal val="#ppt_w"/>
                                          </p:val>
                                        </p:tav>
                                      </p:tavLst>
                                    </p:anim>
                                    <p:anim calcmode="lin" valueType="num">
                                      <p:cBhvr>
                                        <p:cTn id="51" dur="1000" fill="hold"/>
                                        <p:tgtEl>
                                          <p:spTgt spid="47"/>
                                        </p:tgtEl>
                                        <p:attrNameLst>
                                          <p:attrName>ppt_h</p:attrName>
                                        </p:attrNameLst>
                                      </p:cBhvr>
                                      <p:tavLst>
                                        <p:tav tm="0">
                                          <p:val>
                                            <p:fltVal val="0"/>
                                          </p:val>
                                        </p:tav>
                                        <p:tav tm="100000">
                                          <p:val>
                                            <p:strVal val="#ppt_h"/>
                                          </p:val>
                                        </p:tav>
                                      </p:tavLst>
                                    </p:anim>
                                    <p:animEffect transition="in" filter="fade">
                                      <p:cBhvr>
                                        <p:cTn id="52" dur="1000"/>
                                        <p:tgtEl>
                                          <p:spTgt spid="47"/>
                                        </p:tgtEl>
                                      </p:cBhvr>
                                    </p:animEffect>
                                  </p:childTnLst>
                                </p:cTn>
                              </p:par>
                              <p:par>
                                <p:cTn id="53" presetID="1" presetClass="entr" presetSubtype="0" fill="hold" nodeType="withEffect">
                                  <p:stCondLst>
                                    <p:cond delay="300"/>
                                  </p:stCondLst>
                                  <p:childTnLst>
                                    <p:set>
                                      <p:cBhvr>
                                        <p:cTn id="54" dur="1" fill="hold">
                                          <p:stCondLst>
                                            <p:cond delay="0"/>
                                          </p:stCondLst>
                                        </p:cTn>
                                        <p:tgtEl>
                                          <p:spTgt spid="129"/>
                                        </p:tgtEl>
                                        <p:attrNameLst>
                                          <p:attrName>style.visibility</p:attrName>
                                        </p:attrNameLst>
                                      </p:cBhvr>
                                      <p:to>
                                        <p:strVal val="visible"/>
                                      </p:to>
                                    </p:set>
                                  </p:childTnLst>
                                </p:cTn>
                              </p:par>
                              <p:par>
                                <p:cTn id="55" presetID="42" presetClass="path" presetSubtype="0" accel="50000" decel="50000" fill="hold" nodeType="withEffect">
                                  <p:stCondLst>
                                    <p:cond delay="300"/>
                                  </p:stCondLst>
                                  <p:childTnLst>
                                    <p:animMotion origin="layout" path="M -5.55556E-7 -8.64198E-7 L -0.25 -0.67778 " pathEditMode="relative" rAng="0" ptsTypes="AA">
                                      <p:cBhvr>
                                        <p:cTn id="56" dur="1000" spd="-100000" fill="hold"/>
                                        <p:tgtEl>
                                          <p:spTgt spid="129"/>
                                        </p:tgtEl>
                                        <p:attrNameLst>
                                          <p:attrName>ppt_x</p:attrName>
                                          <p:attrName>ppt_y</p:attrName>
                                        </p:attrNameLst>
                                      </p:cBhvr>
                                      <p:rCtr x="-12500" y="-33889"/>
                                    </p:animMotion>
                                  </p:childTnLst>
                                </p:cTn>
                              </p:par>
                              <p:par>
                                <p:cTn id="57" presetID="53" presetClass="entr" presetSubtype="16" fill="hold" nodeType="withEffect">
                                  <p:stCondLst>
                                    <p:cond delay="300"/>
                                  </p:stCondLst>
                                  <p:childTnLst>
                                    <p:set>
                                      <p:cBhvr>
                                        <p:cTn id="58" dur="1" fill="hold">
                                          <p:stCondLst>
                                            <p:cond delay="0"/>
                                          </p:stCondLst>
                                        </p:cTn>
                                        <p:tgtEl>
                                          <p:spTgt spid="129"/>
                                        </p:tgtEl>
                                        <p:attrNameLst>
                                          <p:attrName>style.visibility</p:attrName>
                                        </p:attrNameLst>
                                      </p:cBhvr>
                                      <p:to>
                                        <p:strVal val="visible"/>
                                      </p:to>
                                    </p:set>
                                    <p:anim calcmode="lin" valueType="num">
                                      <p:cBhvr>
                                        <p:cTn id="59" dur="1000" fill="hold"/>
                                        <p:tgtEl>
                                          <p:spTgt spid="129"/>
                                        </p:tgtEl>
                                        <p:attrNameLst>
                                          <p:attrName>ppt_w</p:attrName>
                                        </p:attrNameLst>
                                      </p:cBhvr>
                                      <p:tavLst>
                                        <p:tav tm="0">
                                          <p:val>
                                            <p:fltVal val="0"/>
                                          </p:val>
                                        </p:tav>
                                        <p:tav tm="100000">
                                          <p:val>
                                            <p:strVal val="#ppt_w"/>
                                          </p:val>
                                        </p:tav>
                                      </p:tavLst>
                                    </p:anim>
                                    <p:anim calcmode="lin" valueType="num">
                                      <p:cBhvr>
                                        <p:cTn id="60" dur="1000" fill="hold"/>
                                        <p:tgtEl>
                                          <p:spTgt spid="129"/>
                                        </p:tgtEl>
                                        <p:attrNameLst>
                                          <p:attrName>ppt_h</p:attrName>
                                        </p:attrNameLst>
                                      </p:cBhvr>
                                      <p:tavLst>
                                        <p:tav tm="0">
                                          <p:val>
                                            <p:fltVal val="0"/>
                                          </p:val>
                                        </p:tav>
                                        <p:tav tm="100000">
                                          <p:val>
                                            <p:strVal val="#ppt_h"/>
                                          </p:val>
                                        </p:tav>
                                      </p:tavLst>
                                    </p:anim>
                                    <p:animEffect transition="in" filter="fade">
                                      <p:cBhvr>
                                        <p:cTn id="61" dur="1000"/>
                                        <p:tgtEl>
                                          <p:spTgt spid="129"/>
                                        </p:tgtEl>
                                      </p:cBhvr>
                                    </p:animEffect>
                                  </p:childTnLst>
                                </p:cTn>
                              </p:par>
                              <p:par>
                                <p:cTn id="62" presetID="1" presetClass="entr" presetSubtype="0" fill="hold" grpId="0" nodeType="withEffect">
                                  <p:stCondLst>
                                    <p:cond delay="600"/>
                                  </p:stCondLst>
                                  <p:childTnLst>
                                    <p:set>
                                      <p:cBhvr>
                                        <p:cTn id="63" dur="1" fill="hold">
                                          <p:stCondLst>
                                            <p:cond delay="0"/>
                                          </p:stCondLst>
                                        </p:cTn>
                                        <p:tgtEl>
                                          <p:spTgt spid="44"/>
                                        </p:tgtEl>
                                        <p:attrNameLst>
                                          <p:attrName>style.visibility</p:attrName>
                                        </p:attrNameLst>
                                      </p:cBhvr>
                                      <p:to>
                                        <p:strVal val="visible"/>
                                      </p:to>
                                    </p:set>
                                  </p:childTnLst>
                                </p:cTn>
                              </p:par>
                              <p:par>
                                <p:cTn id="64" presetID="42" presetClass="path" presetSubtype="0" accel="50000" decel="50000" fill="hold" grpId="2" nodeType="withEffect">
                                  <p:stCondLst>
                                    <p:cond delay="600"/>
                                  </p:stCondLst>
                                  <p:childTnLst>
                                    <p:animMotion origin="layout" path="M 0 -2.09877E-6 L -0.00937 0.58056 " pathEditMode="relative" rAng="0" ptsTypes="AA">
                                      <p:cBhvr>
                                        <p:cTn id="65" dur="1000" spd="-100000" fill="hold"/>
                                        <p:tgtEl>
                                          <p:spTgt spid="44"/>
                                        </p:tgtEl>
                                        <p:attrNameLst>
                                          <p:attrName>ppt_x</p:attrName>
                                          <p:attrName>ppt_y</p:attrName>
                                        </p:attrNameLst>
                                      </p:cBhvr>
                                      <p:rCtr x="-469" y="29012"/>
                                    </p:animMotion>
                                  </p:childTnLst>
                                </p:cTn>
                              </p:par>
                              <p:par>
                                <p:cTn id="66" presetID="53" presetClass="entr" presetSubtype="16" fill="hold" grpId="1" nodeType="withEffect">
                                  <p:stCondLst>
                                    <p:cond delay="600"/>
                                  </p:stCondLst>
                                  <p:childTnLst>
                                    <p:set>
                                      <p:cBhvr>
                                        <p:cTn id="67" dur="1" fill="hold">
                                          <p:stCondLst>
                                            <p:cond delay="0"/>
                                          </p:stCondLst>
                                        </p:cTn>
                                        <p:tgtEl>
                                          <p:spTgt spid="44"/>
                                        </p:tgtEl>
                                        <p:attrNameLst>
                                          <p:attrName>style.visibility</p:attrName>
                                        </p:attrNameLst>
                                      </p:cBhvr>
                                      <p:to>
                                        <p:strVal val="visible"/>
                                      </p:to>
                                    </p:set>
                                    <p:anim calcmode="lin" valueType="num">
                                      <p:cBhvr>
                                        <p:cTn id="68" dur="1000" fill="hold"/>
                                        <p:tgtEl>
                                          <p:spTgt spid="44"/>
                                        </p:tgtEl>
                                        <p:attrNameLst>
                                          <p:attrName>ppt_w</p:attrName>
                                        </p:attrNameLst>
                                      </p:cBhvr>
                                      <p:tavLst>
                                        <p:tav tm="0">
                                          <p:val>
                                            <p:fltVal val="0"/>
                                          </p:val>
                                        </p:tav>
                                        <p:tav tm="100000">
                                          <p:val>
                                            <p:strVal val="#ppt_w"/>
                                          </p:val>
                                        </p:tav>
                                      </p:tavLst>
                                    </p:anim>
                                    <p:anim calcmode="lin" valueType="num">
                                      <p:cBhvr>
                                        <p:cTn id="69" dur="1000" fill="hold"/>
                                        <p:tgtEl>
                                          <p:spTgt spid="44"/>
                                        </p:tgtEl>
                                        <p:attrNameLst>
                                          <p:attrName>ppt_h</p:attrName>
                                        </p:attrNameLst>
                                      </p:cBhvr>
                                      <p:tavLst>
                                        <p:tav tm="0">
                                          <p:val>
                                            <p:fltVal val="0"/>
                                          </p:val>
                                        </p:tav>
                                        <p:tav tm="100000">
                                          <p:val>
                                            <p:strVal val="#ppt_h"/>
                                          </p:val>
                                        </p:tav>
                                      </p:tavLst>
                                    </p:anim>
                                    <p:animEffect transition="in" filter="fade">
                                      <p:cBhvr>
                                        <p:cTn id="70" dur="1000"/>
                                        <p:tgtEl>
                                          <p:spTgt spid="44"/>
                                        </p:tgtEl>
                                      </p:cBhvr>
                                    </p:animEffect>
                                  </p:childTnLst>
                                </p:cTn>
                              </p:par>
                              <p:par>
                                <p:cTn id="71" presetID="1" presetClass="entr" presetSubtype="0" fill="hold" nodeType="withEffect">
                                  <p:stCondLst>
                                    <p:cond delay="600"/>
                                  </p:stCondLst>
                                  <p:childTnLst>
                                    <p:set>
                                      <p:cBhvr>
                                        <p:cTn id="72" dur="1" fill="hold">
                                          <p:stCondLst>
                                            <p:cond delay="0"/>
                                          </p:stCondLst>
                                        </p:cTn>
                                        <p:tgtEl>
                                          <p:spTgt spid="126"/>
                                        </p:tgtEl>
                                        <p:attrNameLst>
                                          <p:attrName>style.visibility</p:attrName>
                                        </p:attrNameLst>
                                      </p:cBhvr>
                                      <p:to>
                                        <p:strVal val="visible"/>
                                      </p:to>
                                    </p:set>
                                  </p:childTnLst>
                                </p:cTn>
                              </p:par>
                              <p:par>
                                <p:cTn id="73" presetID="53" presetClass="entr" presetSubtype="16" fill="hold" nodeType="withEffect">
                                  <p:stCondLst>
                                    <p:cond delay="600"/>
                                  </p:stCondLst>
                                  <p:childTnLst>
                                    <p:set>
                                      <p:cBhvr>
                                        <p:cTn id="74" dur="1" fill="hold">
                                          <p:stCondLst>
                                            <p:cond delay="0"/>
                                          </p:stCondLst>
                                        </p:cTn>
                                        <p:tgtEl>
                                          <p:spTgt spid="126"/>
                                        </p:tgtEl>
                                        <p:attrNameLst>
                                          <p:attrName>style.visibility</p:attrName>
                                        </p:attrNameLst>
                                      </p:cBhvr>
                                      <p:to>
                                        <p:strVal val="visible"/>
                                      </p:to>
                                    </p:set>
                                    <p:anim calcmode="lin" valueType="num">
                                      <p:cBhvr>
                                        <p:cTn id="75" dur="1000" fill="hold"/>
                                        <p:tgtEl>
                                          <p:spTgt spid="126"/>
                                        </p:tgtEl>
                                        <p:attrNameLst>
                                          <p:attrName>ppt_w</p:attrName>
                                        </p:attrNameLst>
                                      </p:cBhvr>
                                      <p:tavLst>
                                        <p:tav tm="0">
                                          <p:val>
                                            <p:fltVal val="0"/>
                                          </p:val>
                                        </p:tav>
                                        <p:tav tm="100000">
                                          <p:val>
                                            <p:strVal val="#ppt_w"/>
                                          </p:val>
                                        </p:tav>
                                      </p:tavLst>
                                    </p:anim>
                                    <p:anim calcmode="lin" valueType="num">
                                      <p:cBhvr>
                                        <p:cTn id="76" dur="1000" fill="hold"/>
                                        <p:tgtEl>
                                          <p:spTgt spid="126"/>
                                        </p:tgtEl>
                                        <p:attrNameLst>
                                          <p:attrName>ppt_h</p:attrName>
                                        </p:attrNameLst>
                                      </p:cBhvr>
                                      <p:tavLst>
                                        <p:tav tm="0">
                                          <p:val>
                                            <p:fltVal val="0"/>
                                          </p:val>
                                        </p:tav>
                                        <p:tav tm="100000">
                                          <p:val>
                                            <p:strVal val="#ppt_h"/>
                                          </p:val>
                                        </p:tav>
                                      </p:tavLst>
                                    </p:anim>
                                    <p:animEffect transition="in" filter="fade">
                                      <p:cBhvr>
                                        <p:cTn id="77" dur="1000"/>
                                        <p:tgtEl>
                                          <p:spTgt spid="126"/>
                                        </p:tgtEl>
                                      </p:cBhvr>
                                    </p:animEffect>
                                  </p:childTnLst>
                                </p:cTn>
                              </p:par>
                              <p:par>
                                <p:cTn id="78" presetID="42" presetClass="path" presetSubtype="0" accel="50000" decel="50000" fill="hold" nodeType="withEffect">
                                  <p:stCondLst>
                                    <p:cond delay="600"/>
                                  </p:stCondLst>
                                  <p:childTnLst>
                                    <p:animMotion origin="layout" path="M -2.77778E-6 3.82716E-6 L 0.00157 -0.53056 " pathEditMode="relative" rAng="0" ptsTypes="AA">
                                      <p:cBhvr>
                                        <p:cTn id="79" dur="1000" spd="-100000" fill="hold"/>
                                        <p:tgtEl>
                                          <p:spTgt spid="126"/>
                                        </p:tgtEl>
                                        <p:attrNameLst>
                                          <p:attrName>ppt_x</p:attrName>
                                          <p:attrName>ppt_y</p:attrName>
                                        </p:attrNameLst>
                                      </p:cBhvr>
                                      <p:rCtr x="69" y="-26543"/>
                                    </p:animMotion>
                                  </p:childTnLst>
                                </p:cTn>
                              </p:par>
                              <p:par>
                                <p:cTn id="80" presetID="1" presetClass="entr" presetSubtype="0" fill="hold" nodeType="withEffect">
                                  <p:stCondLst>
                                    <p:cond delay="900"/>
                                  </p:stCondLst>
                                  <p:childTnLst>
                                    <p:set>
                                      <p:cBhvr>
                                        <p:cTn id="81" dur="1" fill="hold">
                                          <p:stCondLst>
                                            <p:cond delay="0"/>
                                          </p:stCondLst>
                                        </p:cTn>
                                        <p:tgtEl>
                                          <p:spTgt spid="123"/>
                                        </p:tgtEl>
                                        <p:attrNameLst>
                                          <p:attrName>style.visibility</p:attrName>
                                        </p:attrNameLst>
                                      </p:cBhvr>
                                      <p:to>
                                        <p:strVal val="visible"/>
                                      </p:to>
                                    </p:set>
                                  </p:childTnLst>
                                </p:cTn>
                              </p:par>
                              <p:par>
                                <p:cTn id="82" presetID="42" presetClass="path" presetSubtype="0" accel="50000" decel="50000" fill="hold" nodeType="withEffect">
                                  <p:stCondLst>
                                    <p:cond delay="900"/>
                                  </p:stCondLst>
                                  <p:childTnLst>
                                    <p:animMotion origin="layout" path="M 4.44444E-6 2.59259E-6 L -0.29844 0.54166 " pathEditMode="relative" rAng="0" ptsTypes="AA">
                                      <p:cBhvr>
                                        <p:cTn id="83" dur="1000" spd="-100000" fill="hold"/>
                                        <p:tgtEl>
                                          <p:spTgt spid="123"/>
                                        </p:tgtEl>
                                        <p:attrNameLst>
                                          <p:attrName>ppt_x</p:attrName>
                                          <p:attrName>ppt_y</p:attrName>
                                        </p:attrNameLst>
                                      </p:cBhvr>
                                      <p:rCtr x="-14931" y="27068"/>
                                    </p:animMotion>
                                  </p:childTnLst>
                                </p:cTn>
                              </p:par>
                              <p:par>
                                <p:cTn id="84" presetID="53" presetClass="entr" presetSubtype="16" fill="hold" nodeType="withEffect">
                                  <p:stCondLst>
                                    <p:cond delay="900"/>
                                  </p:stCondLst>
                                  <p:childTnLst>
                                    <p:set>
                                      <p:cBhvr>
                                        <p:cTn id="85" dur="1" fill="hold">
                                          <p:stCondLst>
                                            <p:cond delay="0"/>
                                          </p:stCondLst>
                                        </p:cTn>
                                        <p:tgtEl>
                                          <p:spTgt spid="123"/>
                                        </p:tgtEl>
                                        <p:attrNameLst>
                                          <p:attrName>style.visibility</p:attrName>
                                        </p:attrNameLst>
                                      </p:cBhvr>
                                      <p:to>
                                        <p:strVal val="visible"/>
                                      </p:to>
                                    </p:set>
                                    <p:anim calcmode="lin" valueType="num">
                                      <p:cBhvr>
                                        <p:cTn id="86" dur="1000" fill="hold"/>
                                        <p:tgtEl>
                                          <p:spTgt spid="123"/>
                                        </p:tgtEl>
                                        <p:attrNameLst>
                                          <p:attrName>ppt_w</p:attrName>
                                        </p:attrNameLst>
                                      </p:cBhvr>
                                      <p:tavLst>
                                        <p:tav tm="0">
                                          <p:val>
                                            <p:fltVal val="0"/>
                                          </p:val>
                                        </p:tav>
                                        <p:tav tm="100000">
                                          <p:val>
                                            <p:strVal val="#ppt_w"/>
                                          </p:val>
                                        </p:tav>
                                      </p:tavLst>
                                    </p:anim>
                                    <p:anim calcmode="lin" valueType="num">
                                      <p:cBhvr>
                                        <p:cTn id="87" dur="1000" fill="hold"/>
                                        <p:tgtEl>
                                          <p:spTgt spid="123"/>
                                        </p:tgtEl>
                                        <p:attrNameLst>
                                          <p:attrName>ppt_h</p:attrName>
                                        </p:attrNameLst>
                                      </p:cBhvr>
                                      <p:tavLst>
                                        <p:tav tm="0">
                                          <p:val>
                                            <p:fltVal val="0"/>
                                          </p:val>
                                        </p:tav>
                                        <p:tav tm="100000">
                                          <p:val>
                                            <p:strVal val="#ppt_h"/>
                                          </p:val>
                                        </p:tav>
                                      </p:tavLst>
                                    </p:anim>
                                    <p:animEffect transition="in" filter="fade">
                                      <p:cBhvr>
                                        <p:cTn id="88" dur="1000"/>
                                        <p:tgtEl>
                                          <p:spTgt spid="123"/>
                                        </p:tgtEl>
                                      </p:cBhvr>
                                    </p:animEffect>
                                  </p:childTnLst>
                                </p:cTn>
                              </p:par>
                              <p:par>
                                <p:cTn id="89" presetID="1" presetClass="entr" presetSubtype="0" fill="hold" grpId="0" nodeType="withEffect">
                                  <p:stCondLst>
                                    <p:cond delay="900"/>
                                  </p:stCondLst>
                                  <p:childTnLst>
                                    <p:set>
                                      <p:cBhvr>
                                        <p:cTn id="90" dur="1" fill="hold">
                                          <p:stCondLst>
                                            <p:cond delay="0"/>
                                          </p:stCondLst>
                                        </p:cTn>
                                        <p:tgtEl>
                                          <p:spTgt spid="43"/>
                                        </p:tgtEl>
                                        <p:attrNameLst>
                                          <p:attrName>style.visibility</p:attrName>
                                        </p:attrNameLst>
                                      </p:cBhvr>
                                      <p:to>
                                        <p:strVal val="visible"/>
                                      </p:to>
                                    </p:set>
                                  </p:childTnLst>
                                </p:cTn>
                              </p:par>
                              <p:par>
                                <p:cTn id="91" presetID="42" presetClass="path" presetSubtype="0" accel="50000" decel="50000" fill="hold" grpId="2" nodeType="withEffect">
                                  <p:stCondLst>
                                    <p:cond delay="900"/>
                                  </p:stCondLst>
                                  <p:childTnLst>
                                    <p:animMotion origin="layout" path="M -2.77778E-7 1.97531E-6 L 0.32656 -0.51111 " pathEditMode="relative" rAng="0" ptsTypes="AA">
                                      <p:cBhvr>
                                        <p:cTn id="92" dur="1000" spd="-100000" fill="hold"/>
                                        <p:tgtEl>
                                          <p:spTgt spid="43"/>
                                        </p:tgtEl>
                                        <p:attrNameLst>
                                          <p:attrName>ppt_x</p:attrName>
                                          <p:attrName>ppt_y</p:attrName>
                                        </p:attrNameLst>
                                      </p:cBhvr>
                                      <p:rCtr x="16319" y="-25556"/>
                                    </p:animMotion>
                                  </p:childTnLst>
                                </p:cTn>
                              </p:par>
                              <p:par>
                                <p:cTn id="93" presetID="53" presetClass="entr" presetSubtype="16" fill="hold" grpId="1" nodeType="withEffect">
                                  <p:stCondLst>
                                    <p:cond delay="900"/>
                                  </p:stCondLst>
                                  <p:childTnLst>
                                    <p:set>
                                      <p:cBhvr>
                                        <p:cTn id="94" dur="1" fill="hold">
                                          <p:stCondLst>
                                            <p:cond delay="0"/>
                                          </p:stCondLst>
                                        </p:cTn>
                                        <p:tgtEl>
                                          <p:spTgt spid="43"/>
                                        </p:tgtEl>
                                        <p:attrNameLst>
                                          <p:attrName>style.visibility</p:attrName>
                                        </p:attrNameLst>
                                      </p:cBhvr>
                                      <p:to>
                                        <p:strVal val="visible"/>
                                      </p:to>
                                    </p:set>
                                    <p:anim calcmode="lin" valueType="num">
                                      <p:cBhvr>
                                        <p:cTn id="95" dur="1000" fill="hold"/>
                                        <p:tgtEl>
                                          <p:spTgt spid="43"/>
                                        </p:tgtEl>
                                        <p:attrNameLst>
                                          <p:attrName>ppt_w</p:attrName>
                                        </p:attrNameLst>
                                      </p:cBhvr>
                                      <p:tavLst>
                                        <p:tav tm="0">
                                          <p:val>
                                            <p:fltVal val="0"/>
                                          </p:val>
                                        </p:tav>
                                        <p:tav tm="100000">
                                          <p:val>
                                            <p:strVal val="#ppt_w"/>
                                          </p:val>
                                        </p:tav>
                                      </p:tavLst>
                                    </p:anim>
                                    <p:anim calcmode="lin" valueType="num">
                                      <p:cBhvr>
                                        <p:cTn id="96" dur="1000" fill="hold"/>
                                        <p:tgtEl>
                                          <p:spTgt spid="43"/>
                                        </p:tgtEl>
                                        <p:attrNameLst>
                                          <p:attrName>ppt_h</p:attrName>
                                        </p:attrNameLst>
                                      </p:cBhvr>
                                      <p:tavLst>
                                        <p:tav tm="0">
                                          <p:val>
                                            <p:fltVal val="0"/>
                                          </p:val>
                                        </p:tav>
                                        <p:tav tm="100000">
                                          <p:val>
                                            <p:strVal val="#ppt_h"/>
                                          </p:val>
                                        </p:tav>
                                      </p:tavLst>
                                    </p:anim>
                                    <p:animEffect transition="in" filter="fade">
                                      <p:cBhvr>
                                        <p:cTn id="97" dur="1000"/>
                                        <p:tgtEl>
                                          <p:spTgt spid="43"/>
                                        </p:tgtEl>
                                      </p:cBhvr>
                                    </p:animEffect>
                                  </p:childTnLst>
                                </p:cTn>
                              </p:par>
                              <p:par>
                                <p:cTn id="98" presetID="1" presetClass="entr" presetSubtype="0" fill="hold" nodeType="withEffect">
                                  <p:stCondLst>
                                    <p:cond delay="1200"/>
                                  </p:stCondLst>
                                  <p:childTnLst>
                                    <p:set>
                                      <p:cBhvr>
                                        <p:cTn id="99" dur="1" fill="hold">
                                          <p:stCondLst>
                                            <p:cond delay="0"/>
                                          </p:stCondLst>
                                        </p:cTn>
                                        <p:tgtEl>
                                          <p:spTgt spid="120"/>
                                        </p:tgtEl>
                                        <p:attrNameLst>
                                          <p:attrName>style.visibility</p:attrName>
                                        </p:attrNameLst>
                                      </p:cBhvr>
                                      <p:to>
                                        <p:strVal val="visible"/>
                                      </p:to>
                                    </p:set>
                                  </p:childTnLst>
                                </p:cTn>
                              </p:par>
                              <p:par>
                                <p:cTn id="100" presetID="42" presetClass="path" presetSubtype="0" accel="50000" decel="50000" fill="hold" nodeType="withEffect">
                                  <p:stCondLst>
                                    <p:cond delay="1200"/>
                                  </p:stCondLst>
                                  <p:childTnLst>
                                    <p:animMotion origin="layout" path="M 1.11022E-16 1.35802E-6 L 0.1125 0.80278 " pathEditMode="relative" rAng="0" ptsTypes="AA">
                                      <p:cBhvr>
                                        <p:cTn id="101" dur="1000" spd="-100000" fill="hold"/>
                                        <p:tgtEl>
                                          <p:spTgt spid="120"/>
                                        </p:tgtEl>
                                        <p:attrNameLst>
                                          <p:attrName>ppt_x</p:attrName>
                                          <p:attrName>ppt_y</p:attrName>
                                        </p:attrNameLst>
                                      </p:cBhvr>
                                      <p:rCtr x="5625" y="40123"/>
                                    </p:animMotion>
                                  </p:childTnLst>
                                </p:cTn>
                              </p:par>
                              <p:par>
                                <p:cTn id="102" presetID="53" presetClass="entr" presetSubtype="16" fill="hold" nodeType="withEffect">
                                  <p:stCondLst>
                                    <p:cond delay="1200"/>
                                  </p:stCondLst>
                                  <p:childTnLst>
                                    <p:set>
                                      <p:cBhvr>
                                        <p:cTn id="103" dur="1" fill="hold">
                                          <p:stCondLst>
                                            <p:cond delay="0"/>
                                          </p:stCondLst>
                                        </p:cTn>
                                        <p:tgtEl>
                                          <p:spTgt spid="120"/>
                                        </p:tgtEl>
                                        <p:attrNameLst>
                                          <p:attrName>style.visibility</p:attrName>
                                        </p:attrNameLst>
                                      </p:cBhvr>
                                      <p:to>
                                        <p:strVal val="visible"/>
                                      </p:to>
                                    </p:set>
                                    <p:anim calcmode="lin" valueType="num">
                                      <p:cBhvr>
                                        <p:cTn id="104" dur="1000" fill="hold"/>
                                        <p:tgtEl>
                                          <p:spTgt spid="120"/>
                                        </p:tgtEl>
                                        <p:attrNameLst>
                                          <p:attrName>ppt_w</p:attrName>
                                        </p:attrNameLst>
                                      </p:cBhvr>
                                      <p:tavLst>
                                        <p:tav tm="0">
                                          <p:val>
                                            <p:fltVal val="0"/>
                                          </p:val>
                                        </p:tav>
                                        <p:tav tm="100000">
                                          <p:val>
                                            <p:strVal val="#ppt_w"/>
                                          </p:val>
                                        </p:tav>
                                      </p:tavLst>
                                    </p:anim>
                                    <p:anim calcmode="lin" valueType="num">
                                      <p:cBhvr>
                                        <p:cTn id="105" dur="1000" fill="hold"/>
                                        <p:tgtEl>
                                          <p:spTgt spid="120"/>
                                        </p:tgtEl>
                                        <p:attrNameLst>
                                          <p:attrName>ppt_h</p:attrName>
                                        </p:attrNameLst>
                                      </p:cBhvr>
                                      <p:tavLst>
                                        <p:tav tm="0">
                                          <p:val>
                                            <p:fltVal val="0"/>
                                          </p:val>
                                        </p:tav>
                                        <p:tav tm="100000">
                                          <p:val>
                                            <p:strVal val="#ppt_h"/>
                                          </p:val>
                                        </p:tav>
                                      </p:tavLst>
                                    </p:anim>
                                    <p:animEffect transition="in" filter="fade">
                                      <p:cBhvr>
                                        <p:cTn id="106" dur="1000"/>
                                        <p:tgtEl>
                                          <p:spTgt spid="120"/>
                                        </p:tgtEl>
                                      </p:cBhvr>
                                    </p:animEffect>
                                  </p:childTnLst>
                                </p:cTn>
                              </p:par>
                              <p:par>
                                <p:cTn id="107" presetID="1" presetClass="entr" presetSubtype="0" fill="hold" grpId="0" nodeType="withEffect">
                                  <p:stCondLst>
                                    <p:cond delay="1200"/>
                                  </p:stCondLst>
                                  <p:childTnLst>
                                    <p:set>
                                      <p:cBhvr>
                                        <p:cTn id="108" dur="1" fill="hold">
                                          <p:stCondLst>
                                            <p:cond delay="0"/>
                                          </p:stCondLst>
                                        </p:cTn>
                                        <p:tgtEl>
                                          <p:spTgt spid="40"/>
                                        </p:tgtEl>
                                        <p:attrNameLst>
                                          <p:attrName>style.visibility</p:attrName>
                                        </p:attrNameLst>
                                      </p:cBhvr>
                                      <p:to>
                                        <p:strVal val="visible"/>
                                      </p:to>
                                    </p:set>
                                  </p:childTnLst>
                                </p:cTn>
                              </p:par>
                              <p:par>
                                <p:cTn id="109" presetID="53" presetClass="entr" presetSubtype="16" fill="hold" grpId="1" nodeType="withEffect">
                                  <p:stCondLst>
                                    <p:cond delay="120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1000" fill="hold"/>
                                        <p:tgtEl>
                                          <p:spTgt spid="40"/>
                                        </p:tgtEl>
                                        <p:attrNameLst>
                                          <p:attrName>ppt_w</p:attrName>
                                        </p:attrNameLst>
                                      </p:cBhvr>
                                      <p:tavLst>
                                        <p:tav tm="0">
                                          <p:val>
                                            <p:fltVal val="0"/>
                                          </p:val>
                                        </p:tav>
                                        <p:tav tm="100000">
                                          <p:val>
                                            <p:strVal val="#ppt_w"/>
                                          </p:val>
                                        </p:tav>
                                      </p:tavLst>
                                    </p:anim>
                                    <p:anim calcmode="lin" valueType="num">
                                      <p:cBhvr>
                                        <p:cTn id="112" dur="1000" fill="hold"/>
                                        <p:tgtEl>
                                          <p:spTgt spid="40"/>
                                        </p:tgtEl>
                                        <p:attrNameLst>
                                          <p:attrName>ppt_h</p:attrName>
                                        </p:attrNameLst>
                                      </p:cBhvr>
                                      <p:tavLst>
                                        <p:tav tm="0">
                                          <p:val>
                                            <p:fltVal val="0"/>
                                          </p:val>
                                        </p:tav>
                                        <p:tav tm="100000">
                                          <p:val>
                                            <p:strVal val="#ppt_h"/>
                                          </p:val>
                                        </p:tav>
                                      </p:tavLst>
                                    </p:anim>
                                    <p:animEffect transition="in" filter="fade">
                                      <p:cBhvr>
                                        <p:cTn id="113" dur="1000"/>
                                        <p:tgtEl>
                                          <p:spTgt spid="40"/>
                                        </p:tgtEl>
                                      </p:cBhvr>
                                    </p:animEffect>
                                  </p:childTnLst>
                                </p:cTn>
                              </p:par>
                              <p:par>
                                <p:cTn id="114" presetID="42" presetClass="path" presetSubtype="0" accel="50000" decel="50000" fill="hold" grpId="2" nodeType="withEffect">
                                  <p:stCondLst>
                                    <p:cond delay="1200"/>
                                  </p:stCondLst>
                                  <p:childTnLst>
                                    <p:animMotion origin="layout" path="M -2.77778E-7 3.7037E-6 L -0.125 -0.68889 " pathEditMode="relative" rAng="0" ptsTypes="AA">
                                      <p:cBhvr>
                                        <p:cTn id="115" dur="1000" spd="-100000" fill="hold"/>
                                        <p:tgtEl>
                                          <p:spTgt spid="40"/>
                                        </p:tgtEl>
                                        <p:attrNameLst>
                                          <p:attrName>ppt_x</p:attrName>
                                          <p:attrName>ppt_y</p:attrName>
                                        </p:attrNameLst>
                                      </p:cBhvr>
                                      <p:rCtr x="-6250" y="-34444"/>
                                    </p:animMotion>
                                  </p:childTnLst>
                                </p:cTn>
                              </p:par>
                              <p:par>
                                <p:cTn id="116" presetID="1" presetClass="entr" presetSubtype="0" fill="hold" nodeType="withEffect">
                                  <p:stCondLst>
                                    <p:cond delay="1500"/>
                                  </p:stCondLst>
                                  <p:childTnLst>
                                    <p:set>
                                      <p:cBhvr>
                                        <p:cTn id="117" dur="1" fill="hold">
                                          <p:stCondLst>
                                            <p:cond delay="0"/>
                                          </p:stCondLst>
                                        </p:cTn>
                                        <p:tgtEl>
                                          <p:spTgt spid="85"/>
                                        </p:tgtEl>
                                        <p:attrNameLst>
                                          <p:attrName>style.visibility</p:attrName>
                                        </p:attrNameLst>
                                      </p:cBhvr>
                                      <p:to>
                                        <p:strVal val="visible"/>
                                      </p:to>
                                    </p:set>
                                  </p:childTnLst>
                                </p:cTn>
                              </p:par>
                              <p:par>
                                <p:cTn id="118" presetID="42" presetClass="path" presetSubtype="0" accel="50000" decel="50000" fill="hold" nodeType="withEffect">
                                  <p:stCondLst>
                                    <p:cond delay="1500"/>
                                  </p:stCondLst>
                                  <p:childTnLst>
                                    <p:animMotion origin="layout" path="M 1.66667E-6 -1.23457E-7 L 0.4875 0.71111 " pathEditMode="relative" rAng="0" ptsTypes="AA">
                                      <p:cBhvr>
                                        <p:cTn id="119" dur="1000" spd="-100000" fill="hold"/>
                                        <p:tgtEl>
                                          <p:spTgt spid="85"/>
                                        </p:tgtEl>
                                        <p:attrNameLst>
                                          <p:attrName>ppt_x</p:attrName>
                                          <p:attrName>ppt_y</p:attrName>
                                        </p:attrNameLst>
                                      </p:cBhvr>
                                      <p:rCtr x="24375" y="35556"/>
                                    </p:animMotion>
                                  </p:childTnLst>
                                </p:cTn>
                              </p:par>
                              <p:par>
                                <p:cTn id="120" presetID="53" presetClass="entr" presetSubtype="16" fill="hold" nodeType="withEffect">
                                  <p:stCondLst>
                                    <p:cond delay="1500"/>
                                  </p:stCondLst>
                                  <p:childTnLst>
                                    <p:set>
                                      <p:cBhvr>
                                        <p:cTn id="121" dur="1" fill="hold">
                                          <p:stCondLst>
                                            <p:cond delay="0"/>
                                          </p:stCondLst>
                                        </p:cTn>
                                        <p:tgtEl>
                                          <p:spTgt spid="85"/>
                                        </p:tgtEl>
                                        <p:attrNameLst>
                                          <p:attrName>style.visibility</p:attrName>
                                        </p:attrNameLst>
                                      </p:cBhvr>
                                      <p:to>
                                        <p:strVal val="visible"/>
                                      </p:to>
                                    </p:set>
                                    <p:anim calcmode="lin" valueType="num">
                                      <p:cBhvr>
                                        <p:cTn id="122" dur="1000" fill="hold"/>
                                        <p:tgtEl>
                                          <p:spTgt spid="85"/>
                                        </p:tgtEl>
                                        <p:attrNameLst>
                                          <p:attrName>ppt_w</p:attrName>
                                        </p:attrNameLst>
                                      </p:cBhvr>
                                      <p:tavLst>
                                        <p:tav tm="0">
                                          <p:val>
                                            <p:fltVal val="0"/>
                                          </p:val>
                                        </p:tav>
                                        <p:tav tm="100000">
                                          <p:val>
                                            <p:strVal val="#ppt_w"/>
                                          </p:val>
                                        </p:tav>
                                      </p:tavLst>
                                    </p:anim>
                                    <p:anim calcmode="lin" valueType="num">
                                      <p:cBhvr>
                                        <p:cTn id="123" dur="1000" fill="hold"/>
                                        <p:tgtEl>
                                          <p:spTgt spid="85"/>
                                        </p:tgtEl>
                                        <p:attrNameLst>
                                          <p:attrName>ppt_h</p:attrName>
                                        </p:attrNameLst>
                                      </p:cBhvr>
                                      <p:tavLst>
                                        <p:tav tm="0">
                                          <p:val>
                                            <p:fltVal val="0"/>
                                          </p:val>
                                        </p:tav>
                                        <p:tav tm="100000">
                                          <p:val>
                                            <p:strVal val="#ppt_h"/>
                                          </p:val>
                                        </p:tav>
                                      </p:tavLst>
                                    </p:anim>
                                    <p:animEffect transition="in" filter="fade">
                                      <p:cBhvr>
                                        <p:cTn id="124" dur="1000"/>
                                        <p:tgtEl>
                                          <p:spTgt spid="85"/>
                                        </p:tgtEl>
                                      </p:cBhvr>
                                    </p:animEffect>
                                  </p:childTnLst>
                                </p:cTn>
                              </p:par>
                              <p:par>
                                <p:cTn id="125" presetID="1" presetClass="entr" presetSubtype="0" fill="hold" grpId="0" nodeType="withEffect">
                                  <p:stCondLst>
                                    <p:cond delay="1500"/>
                                  </p:stCondLst>
                                  <p:childTnLst>
                                    <p:set>
                                      <p:cBhvr>
                                        <p:cTn id="126" dur="1" fill="hold">
                                          <p:stCondLst>
                                            <p:cond delay="0"/>
                                          </p:stCondLst>
                                        </p:cTn>
                                        <p:tgtEl>
                                          <p:spTgt spid="39"/>
                                        </p:tgtEl>
                                        <p:attrNameLst>
                                          <p:attrName>style.visibility</p:attrName>
                                        </p:attrNameLst>
                                      </p:cBhvr>
                                      <p:to>
                                        <p:strVal val="visible"/>
                                      </p:to>
                                    </p:set>
                                  </p:childTnLst>
                                </p:cTn>
                              </p:par>
                              <p:par>
                                <p:cTn id="127" presetID="42" presetClass="path" presetSubtype="0" accel="50000" decel="50000" fill="hold" grpId="2" nodeType="withEffect">
                                  <p:stCondLst>
                                    <p:cond delay="1500"/>
                                  </p:stCondLst>
                                  <p:childTnLst>
                                    <p:animMotion origin="layout" path="M -4.72222E-6 4.69136E-6 L -0.51406 -0.62778 " pathEditMode="relative" rAng="0" ptsTypes="AA">
                                      <p:cBhvr>
                                        <p:cTn id="128" dur="1000" spd="-100000" fill="hold"/>
                                        <p:tgtEl>
                                          <p:spTgt spid="39"/>
                                        </p:tgtEl>
                                        <p:attrNameLst>
                                          <p:attrName>ppt_x</p:attrName>
                                          <p:attrName>ppt_y</p:attrName>
                                        </p:attrNameLst>
                                      </p:cBhvr>
                                      <p:rCtr x="-25712" y="-31389"/>
                                    </p:animMotion>
                                  </p:childTnLst>
                                </p:cTn>
                              </p:par>
                              <p:par>
                                <p:cTn id="129" presetID="53" presetClass="entr" presetSubtype="16" fill="hold" grpId="1" nodeType="withEffect">
                                  <p:stCondLst>
                                    <p:cond delay="1500"/>
                                  </p:stCondLst>
                                  <p:childTnLst>
                                    <p:set>
                                      <p:cBhvr>
                                        <p:cTn id="130" dur="1" fill="hold">
                                          <p:stCondLst>
                                            <p:cond delay="0"/>
                                          </p:stCondLst>
                                        </p:cTn>
                                        <p:tgtEl>
                                          <p:spTgt spid="39"/>
                                        </p:tgtEl>
                                        <p:attrNameLst>
                                          <p:attrName>style.visibility</p:attrName>
                                        </p:attrNameLst>
                                      </p:cBhvr>
                                      <p:to>
                                        <p:strVal val="visible"/>
                                      </p:to>
                                    </p:set>
                                    <p:anim calcmode="lin" valueType="num">
                                      <p:cBhvr>
                                        <p:cTn id="131" dur="1000" fill="hold"/>
                                        <p:tgtEl>
                                          <p:spTgt spid="39"/>
                                        </p:tgtEl>
                                        <p:attrNameLst>
                                          <p:attrName>ppt_w</p:attrName>
                                        </p:attrNameLst>
                                      </p:cBhvr>
                                      <p:tavLst>
                                        <p:tav tm="0">
                                          <p:val>
                                            <p:fltVal val="0"/>
                                          </p:val>
                                        </p:tav>
                                        <p:tav tm="100000">
                                          <p:val>
                                            <p:strVal val="#ppt_w"/>
                                          </p:val>
                                        </p:tav>
                                      </p:tavLst>
                                    </p:anim>
                                    <p:anim calcmode="lin" valueType="num">
                                      <p:cBhvr>
                                        <p:cTn id="132" dur="1000" fill="hold"/>
                                        <p:tgtEl>
                                          <p:spTgt spid="39"/>
                                        </p:tgtEl>
                                        <p:attrNameLst>
                                          <p:attrName>ppt_h</p:attrName>
                                        </p:attrNameLst>
                                      </p:cBhvr>
                                      <p:tavLst>
                                        <p:tav tm="0">
                                          <p:val>
                                            <p:fltVal val="0"/>
                                          </p:val>
                                        </p:tav>
                                        <p:tav tm="100000">
                                          <p:val>
                                            <p:strVal val="#ppt_h"/>
                                          </p:val>
                                        </p:tav>
                                      </p:tavLst>
                                    </p:anim>
                                    <p:animEffect transition="in" filter="fade">
                                      <p:cBhvr>
                                        <p:cTn id="133" dur="1000"/>
                                        <p:tgtEl>
                                          <p:spTgt spid="39"/>
                                        </p:tgtEl>
                                      </p:cBhvr>
                                    </p:animEffect>
                                  </p:childTnLst>
                                </p:cTn>
                              </p:par>
                              <p:par>
                                <p:cTn id="134" presetID="1" presetClass="entr" presetSubtype="0" fill="hold" grpId="0" nodeType="withEffect">
                                  <p:stCondLst>
                                    <p:cond delay="1800"/>
                                  </p:stCondLst>
                                  <p:childTnLst>
                                    <p:set>
                                      <p:cBhvr>
                                        <p:cTn id="135" dur="1" fill="hold">
                                          <p:stCondLst>
                                            <p:cond delay="0"/>
                                          </p:stCondLst>
                                        </p:cTn>
                                        <p:tgtEl>
                                          <p:spTgt spid="36"/>
                                        </p:tgtEl>
                                        <p:attrNameLst>
                                          <p:attrName>style.visibility</p:attrName>
                                        </p:attrNameLst>
                                      </p:cBhvr>
                                      <p:to>
                                        <p:strVal val="visible"/>
                                      </p:to>
                                    </p:set>
                                  </p:childTnLst>
                                </p:cTn>
                              </p:par>
                              <p:par>
                                <p:cTn id="136" presetID="53" presetClass="entr" presetSubtype="16" fill="hold" grpId="1" nodeType="withEffect">
                                  <p:stCondLst>
                                    <p:cond delay="1800"/>
                                  </p:stCondLst>
                                  <p:childTnLst>
                                    <p:set>
                                      <p:cBhvr>
                                        <p:cTn id="137" dur="1" fill="hold">
                                          <p:stCondLst>
                                            <p:cond delay="0"/>
                                          </p:stCondLst>
                                        </p:cTn>
                                        <p:tgtEl>
                                          <p:spTgt spid="36"/>
                                        </p:tgtEl>
                                        <p:attrNameLst>
                                          <p:attrName>style.visibility</p:attrName>
                                        </p:attrNameLst>
                                      </p:cBhvr>
                                      <p:to>
                                        <p:strVal val="visible"/>
                                      </p:to>
                                    </p:set>
                                    <p:anim calcmode="lin" valueType="num">
                                      <p:cBhvr>
                                        <p:cTn id="138" dur="1000" fill="hold"/>
                                        <p:tgtEl>
                                          <p:spTgt spid="36"/>
                                        </p:tgtEl>
                                        <p:attrNameLst>
                                          <p:attrName>ppt_w</p:attrName>
                                        </p:attrNameLst>
                                      </p:cBhvr>
                                      <p:tavLst>
                                        <p:tav tm="0">
                                          <p:val>
                                            <p:fltVal val="0"/>
                                          </p:val>
                                        </p:tav>
                                        <p:tav tm="100000">
                                          <p:val>
                                            <p:strVal val="#ppt_w"/>
                                          </p:val>
                                        </p:tav>
                                      </p:tavLst>
                                    </p:anim>
                                    <p:anim calcmode="lin" valueType="num">
                                      <p:cBhvr>
                                        <p:cTn id="139" dur="1000" fill="hold"/>
                                        <p:tgtEl>
                                          <p:spTgt spid="36"/>
                                        </p:tgtEl>
                                        <p:attrNameLst>
                                          <p:attrName>ppt_h</p:attrName>
                                        </p:attrNameLst>
                                      </p:cBhvr>
                                      <p:tavLst>
                                        <p:tav tm="0">
                                          <p:val>
                                            <p:fltVal val="0"/>
                                          </p:val>
                                        </p:tav>
                                        <p:tav tm="100000">
                                          <p:val>
                                            <p:strVal val="#ppt_h"/>
                                          </p:val>
                                        </p:tav>
                                      </p:tavLst>
                                    </p:anim>
                                    <p:animEffect transition="in" filter="fade">
                                      <p:cBhvr>
                                        <p:cTn id="140" dur="1000"/>
                                        <p:tgtEl>
                                          <p:spTgt spid="36"/>
                                        </p:tgtEl>
                                      </p:cBhvr>
                                    </p:animEffect>
                                  </p:childTnLst>
                                </p:cTn>
                              </p:par>
                              <p:par>
                                <p:cTn id="141" presetID="42" presetClass="path" presetSubtype="0" accel="50000" decel="50000" fill="hold" grpId="2" nodeType="withEffect">
                                  <p:stCondLst>
                                    <p:cond delay="1800"/>
                                  </p:stCondLst>
                                  <p:childTnLst>
                                    <p:animMotion origin="layout" path="M 3.05556E-6 2.46914E-6 L 0.59531 -0.52222 " pathEditMode="relative" rAng="0" ptsTypes="AA">
                                      <p:cBhvr>
                                        <p:cTn id="142" dur="1000" spd="-100000" fill="hold"/>
                                        <p:tgtEl>
                                          <p:spTgt spid="36"/>
                                        </p:tgtEl>
                                        <p:attrNameLst>
                                          <p:attrName>ppt_x</p:attrName>
                                          <p:attrName>ppt_y</p:attrName>
                                        </p:attrNameLst>
                                      </p:cBhvr>
                                      <p:rCtr x="29757" y="-26111"/>
                                    </p:animMotion>
                                  </p:childTnLst>
                                </p:cTn>
                              </p:par>
                              <p:par>
                                <p:cTn id="143" presetID="1" presetClass="entr" presetSubtype="0" fill="hold" nodeType="withEffect">
                                  <p:stCondLst>
                                    <p:cond delay="1800"/>
                                  </p:stCondLst>
                                  <p:childTnLst>
                                    <p:set>
                                      <p:cBhvr>
                                        <p:cTn id="144" dur="1" fill="hold">
                                          <p:stCondLst>
                                            <p:cond delay="0"/>
                                          </p:stCondLst>
                                        </p:cTn>
                                        <p:tgtEl>
                                          <p:spTgt spid="117"/>
                                        </p:tgtEl>
                                        <p:attrNameLst>
                                          <p:attrName>style.visibility</p:attrName>
                                        </p:attrNameLst>
                                      </p:cBhvr>
                                      <p:to>
                                        <p:strVal val="visible"/>
                                      </p:to>
                                    </p:set>
                                  </p:childTnLst>
                                </p:cTn>
                              </p:par>
                              <p:par>
                                <p:cTn id="145" presetID="53" presetClass="entr" presetSubtype="16" fill="hold" nodeType="withEffect">
                                  <p:stCondLst>
                                    <p:cond delay="1800"/>
                                  </p:stCondLst>
                                  <p:childTnLst>
                                    <p:set>
                                      <p:cBhvr>
                                        <p:cTn id="146" dur="1" fill="hold">
                                          <p:stCondLst>
                                            <p:cond delay="0"/>
                                          </p:stCondLst>
                                        </p:cTn>
                                        <p:tgtEl>
                                          <p:spTgt spid="117"/>
                                        </p:tgtEl>
                                        <p:attrNameLst>
                                          <p:attrName>style.visibility</p:attrName>
                                        </p:attrNameLst>
                                      </p:cBhvr>
                                      <p:to>
                                        <p:strVal val="visible"/>
                                      </p:to>
                                    </p:set>
                                    <p:anim calcmode="lin" valueType="num">
                                      <p:cBhvr>
                                        <p:cTn id="147" dur="1000" fill="hold"/>
                                        <p:tgtEl>
                                          <p:spTgt spid="117"/>
                                        </p:tgtEl>
                                        <p:attrNameLst>
                                          <p:attrName>ppt_w</p:attrName>
                                        </p:attrNameLst>
                                      </p:cBhvr>
                                      <p:tavLst>
                                        <p:tav tm="0">
                                          <p:val>
                                            <p:fltVal val="0"/>
                                          </p:val>
                                        </p:tav>
                                        <p:tav tm="100000">
                                          <p:val>
                                            <p:strVal val="#ppt_w"/>
                                          </p:val>
                                        </p:tav>
                                      </p:tavLst>
                                    </p:anim>
                                    <p:anim calcmode="lin" valueType="num">
                                      <p:cBhvr>
                                        <p:cTn id="148" dur="1000" fill="hold"/>
                                        <p:tgtEl>
                                          <p:spTgt spid="117"/>
                                        </p:tgtEl>
                                        <p:attrNameLst>
                                          <p:attrName>ppt_h</p:attrName>
                                        </p:attrNameLst>
                                      </p:cBhvr>
                                      <p:tavLst>
                                        <p:tav tm="0">
                                          <p:val>
                                            <p:fltVal val="0"/>
                                          </p:val>
                                        </p:tav>
                                        <p:tav tm="100000">
                                          <p:val>
                                            <p:strVal val="#ppt_h"/>
                                          </p:val>
                                        </p:tav>
                                      </p:tavLst>
                                    </p:anim>
                                    <p:animEffect transition="in" filter="fade">
                                      <p:cBhvr>
                                        <p:cTn id="149" dur="1000"/>
                                        <p:tgtEl>
                                          <p:spTgt spid="117"/>
                                        </p:tgtEl>
                                      </p:cBhvr>
                                    </p:animEffect>
                                  </p:childTnLst>
                                </p:cTn>
                              </p:par>
                              <p:par>
                                <p:cTn id="150" presetID="42" presetClass="path" presetSubtype="0" accel="50000" decel="50000" fill="hold" nodeType="withEffect">
                                  <p:stCondLst>
                                    <p:cond delay="1800"/>
                                  </p:stCondLst>
                                  <p:childTnLst>
                                    <p:animMotion origin="layout" path="M -8.33333E-7 4.93827E-6 L -0.69375 0.72777 " pathEditMode="relative" rAng="0" ptsTypes="AA">
                                      <p:cBhvr>
                                        <p:cTn id="151" dur="1000" spd="-100000" fill="hold"/>
                                        <p:tgtEl>
                                          <p:spTgt spid="117"/>
                                        </p:tgtEl>
                                        <p:attrNameLst>
                                          <p:attrName>ppt_x</p:attrName>
                                          <p:attrName>ppt_y</p:attrName>
                                        </p:attrNameLst>
                                      </p:cBhvr>
                                      <p:rCtr x="-34688" y="36389"/>
                                    </p:animMotion>
                                  </p:childTnLst>
                                </p:cTn>
                              </p:par>
                            </p:childTnLst>
                          </p:cTn>
                        </p:par>
                        <p:par>
                          <p:cTn id="152" fill="hold">
                            <p:stCondLst>
                              <p:cond delay="1500"/>
                            </p:stCondLst>
                            <p:childTnLst>
                              <p:par>
                                <p:cTn id="153" presetID="12" presetClass="entr" presetSubtype="8" fill="hold" grpId="0" nodeType="afterEffect">
                                  <p:stCondLst>
                                    <p:cond delay="0"/>
                                  </p:stCondLst>
                                  <p:childTnLst>
                                    <p:set>
                                      <p:cBhvr>
                                        <p:cTn id="154" dur="1" fill="hold">
                                          <p:stCondLst>
                                            <p:cond delay="0"/>
                                          </p:stCondLst>
                                        </p:cTn>
                                        <p:tgtEl>
                                          <p:spTgt spid="61"/>
                                        </p:tgtEl>
                                        <p:attrNameLst>
                                          <p:attrName>style.visibility</p:attrName>
                                        </p:attrNameLst>
                                      </p:cBhvr>
                                      <p:to>
                                        <p:strVal val="visible"/>
                                      </p:to>
                                    </p:set>
                                    <p:anim calcmode="lin" valueType="num">
                                      <p:cBhvr additive="base">
                                        <p:cTn id="155" dur="500"/>
                                        <p:tgtEl>
                                          <p:spTgt spid="61"/>
                                        </p:tgtEl>
                                        <p:attrNameLst>
                                          <p:attrName>ppt_x</p:attrName>
                                        </p:attrNameLst>
                                      </p:cBhvr>
                                      <p:tavLst>
                                        <p:tav tm="0">
                                          <p:val>
                                            <p:strVal val="#ppt_x-#ppt_w*1.125000"/>
                                          </p:val>
                                        </p:tav>
                                        <p:tav tm="100000">
                                          <p:val>
                                            <p:strVal val="#ppt_x"/>
                                          </p:val>
                                        </p:tav>
                                      </p:tavLst>
                                    </p:anim>
                                    <p:animEffect transition="in" filter="wipe(right)">
                                      <p:cBhvr>
                                        <p:cTn id="156" dur="500"/>
                                        <p:tgtEl>
                                          <p:spTgt spid="61"/>
                                        </p:tgtEl>
                                      </p:cBhvr>
                                    </p:animEffect>
                                  </p:childTnLst>
                                </p:cTn>
                              </p:par>
                              <p:par>
                                <p:cTn id="157" presetID="12" presetClass="entr" presetSubtype="8" fill="hold" grpId="0" nodeType="withEffect">
                                  <p:stCondLst>
                                    <p:cond delay="0"/>
                                  </p:stCondLst>
                                  <p:childTnLst>
                                    <p:set>
                                      <p:cBhvr>
                                        <p:cTn id="158" dur="1" fill="hold">
                                          <p:stCondLst>
                                            <p:cond delay="0"/>
                                          </p:stCondLst>
                                        </p:cTn>
                                        <p:tgtEl>
                                          <p:spTgt spid="62"/>
                                        </p:tgtEl>
                                        <p:attrNameLst>
                                          <p:attrName>style.visibility</p:attrName>
                                        </p:attrNameLst>
                                      </p:cBhvr>
                                      <p:to>
                                        <p:strVal val="visible"/>
                                      </p:to>
                                    </p:set>
                                    <p:anim calcmode="lin" valueType="num">
                                      <p:cBhvr additive="base">
                                        <p:cTn id="159" dur="500"/>
                                        <p:tgtEl>
                                          <p:spTgt spid="62"/>
                                        </p:tgtEl>
                                        <p:attrNameLst>
                                          <p:attrName>ppt_x</p:attrName>
                                        </p:attrNameLst>
                                      </p:cBhvr>
                                      <p:tavLst>
                                        <p:tav tm="0">
                                          <p:val>
                                            <p:strVal val="#ppt_x-#ppt_w*1.125000"/>
                                          </p:val>
                                        </p:tav>
                                        <p:tav tm="100000">
                                          <p:val>
                                            <p:strVal val="#ppt_x"/>
                                          </p:val>
                                        </p:tav>
                                      </p:tavLst>
                                    </p:anim>
                                    <p:animEffect transition="in" filter="wipe(right)">
                                      <p:cBhvr>
                                        <p:cTn id="160" dur="500"/>
                                        <p:tgtEl>
                                          <p:spTgt spid="62"/>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anim calcmode="lin" valueType="num">
                                      <p:cBhvr additive="base">
                                        <p:cTn id="163" dur="500"/>
                                        <p:tgtEl>
                                          <p:spTgt spid="63"/>
                                        </p:tgtEl>
                                        <p:attrNameLst>
                                          <p:attrName>ppt_x</p:attrName>
                                        </p:attrNameLst>
                                      </p:cBhvr>
                                      <p:tavLst>
                                        <p:tav tm="0">
                                          <p:val>
                                            <p:strVal val="#ppt_x-#ppt_w*1.125000"/>
                                          </p:val>
                                        </p:tav>
                                        <p:tav tm="100000">
                                          <p:val>
                                            <p:strVal val="#ppt_x"/>
                                          </p:val>
                                        </p:tav>
                                      </p:tavLst>
                                    </p:anim>
                                    <p:animEffect transition="in" filter="wipe(right)">
                                      <p:cBhvr>
                                        <p:cTn id="164" dur="500"/>
                                        <p:tgtEl>
                                          <p:spTgt spid="63"/>
                                        </p:tgtEl>
                                      </p:cBhvr>
                                    </p:animEffect>
                                  </p:childTnLst>
                                </p:cTn>
                              </p:par>
                              <p:par>
                                <p:cTn id="165" presetID="12" presetClass="entr" presetSubtype="2"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anim calcmode="lin" valueType="num">
                                      <p:cBhvr additive="base">
                                        <p:cTn id="167" dur="500"/>
                                        <p:tgtEl>
                                          <p:spTgt spid="60"/>
                                        </p:tgtEl>
                                        <p:attrNameLst>
                                          <p:attrName>ppt_x</p:attrName>
                                        </p:attrNameLst>
                                      </p:cBhvr>
                                      <p:tavLst>
                                        <p:tav tm="0">
                                          <p:val>
                                            <p:strVal val="#ppt_x+#ppt_w*1.125000"/>
                                          </p:val>
                                        </p:tav>
                                        <p:tav tm="100000">
                                          <p:val>
                                            <p:strVal val="#ppt_x"/>
                                          </p:val>
                                        </p:tav>
                                      </p:tavLst>
                                    </p:anim>
                                    <p:animEffect transition="in" filter="wipe(left)">
                                      <p:cBhvr>
                                        <p:cTn id="168" dur="500"/>
                                        <p:tgtEl>
                                          <p:spTgt spid="60"/>
                                        </p:tgtEl>
                                      </p:cBhvr>
                                    </p:animEffect>
                                  </p:childTnLst>
                                </p:cTn>
                              </p:par>
                              <p:par>
                                <p:cTn id="169" presetID="12" presetClass="entr" presetSubtype="2" fill="hold" grpId="0" nodeType="withEffect">
                                  <p:stCondLst>
                                    <p:cond delay="0"/>
                                  </p:stCondLst>
                                  <p:childTnLst>
                                    <p:set>
                                      <p:cBhvr>
                                        <p:cTn id="170" dur="1" fill="hold">
                                          <p:stCondLst>
                                            <p:cond delay="0"/>
                                          </p:stCondLst>
                                        </p:cTn>
                                        <p:tgtEl>
                                          <p:spTgt spid="59"/>
                                        </p:tgtEl>
                                        <p:attrNameLst>
                                          <p:attrName>style.visibility</p:attrName>
                                        </p:attrNameLst>
                                      </p:cBhvr>
                                      <p:to>
                                        <p:strVal val="visible"/>
                                      </p:to>
                                    </p:set>
                                    <p:anim calcmode="lin" valueType="num">
                                      <p:cBhvr additive="base">
                                        <p:cTn id="171" dur="500"/>
                                        <p:tgtEl>
                                          <p:spTgt spid="59"/>
                                        </p:tgtEl>
                                        <p:attrNameLst>
                                          <p:attrName>ppt_x</p:attrName>
                                        </p:attrNameLst>
                                      </p:cBhvr>
                                      <p:tavLst>
                                        <p:tav tm="0">
                                          <p:val>
                                            <p:strVal val="#ppt_x+#ppt_w*1.125000"/>
                                          </p:val>
                                        </p:tav>
                                        <p:tav tm="100000">
                                          <p:val>
                                            <p:strVal val="#ppt_x"/>
                                          </p:val>
                                        </p:tav>
                                      </p:tavLst>
                                    </p:anim>
                                    <p:animEffect transition="in" filter="wipe(left)">
                                      <p:cBhvr>
                                        <p:cTn id="172" dur="500"/>
                                        <p:tgtEl>
                                          <p:spTgt spid="59"/>
                                        </p:tgtEl>
                                      </p:cBhvr>
                                    </p:animEffect>
                                  </p:childTnLst>
                                </p:cTn>
                              </p:par>
                              <p:par>
                                <p:cTn id="173" presetID="12" presetClass="entr" presetSubtype="2" fill="hold" grpId="0" nodeType="withEffect">
                                  <p:stCondLst>
                                    <p:cond delay="0"/>
                                  </p:stCondLst>
                                  <p:childTnLst>
                                    <p:set>
                                      <p:cBhvr>
                                        <p:cTn id="174" dur="1" fill="hold">
                                          <p:stCondLst>
                                            <p:cond delay="0"/>
                                          </p:stCondLst>
                                        </p:cTn>
                                        <p:tgtEl>
                                          <p:spTgt spid="58"/>
                                        </p:tgtEl>
                                        <p:attrNameLst>
                                          <p:attrName>style.visibility</p:attrName>
                                        </p:attrNameLst>
                                      </p:cBhvr>
                                      <p:to>
                                        <p:strVal val="visible"/>
                                      </p:to>
                                    </p:set>
                                    <p:anim calcmode="lin" valueType="num">
                                      <p:cBhvr additive="base">
                                        <p:cTn id="175" dur="500"/>
                                        <p:tgtEl>
                                          <p:spTgt spid="58"/>
                                        </p:tgtEl>
                                        <p:attrNameLst>
                                          <p:attrName>ppt_x</p:attrName>
                                        </p:attrNameLst>
                                      </p:cBhvr>
                                      <p:tavLst>
                                        <p:tav tm="0">
                                          <p:val>
                                            <p:strVal val="#ppt_x+#ppt_w*1.125000"/>
                                          </p:val>
                                        </p:tav>
                                        <p:tav tm="100000">
                                          <p:val>
                                            <p:strVal val="#ppt_x"/>
                                          </p:val>
                                        </p:tav>
                                      </p:tavLst>
                                    </p:anim>
                                    <p:animEffect transition="in" filter="wipe(left)">
                                      <p:cBhvr>
                                        <p:cTn id="176" dur="500"/>
                                        <p:tgtEl>
                                          <p:spTgt spid="58"/>
                                        </p:tgtEl>
                                      </p:cBhvr>
                                    </p:animEffect>
                                  </p:childTnLst>
                                </p:cTn>
                              </p:par>
                              <p:par>
                                <p:cTn id="177" presetID="12" presetClass="entr" presetSubtype="4"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 calcmode="lin" valueType="num">
                                      <p:cBhvr additive="base">
                                        <p:cTn id="179" dur="500"/>
                                        <p:tgtEl>
                                          <p:spTgt spid="57"/>
                                        </p:tgtEl>
                                        <p:attrNameLst>
                                          <p:attrName>ppt_y</p:attrName>
                                        </p:attrNameLst>
                                      </p:cBhvr>
                                      <p:tavLst>
                                        <p:tav tm="0">
                                          <p:val>
                                            <p:strVal val="#ppt_y+#ppt_h*1.125000"/>
                                          </p:val>
                                        </p:tav>
                                        <p:tav tm="100000">
                                          <p:val>
                                            <p:strVal val="#ppt_y"/>
                                          </p:val>
                                        </p:tav>
                                      </p:tavLst>
                                    </p:anim>
                                    <p:animEffect transition="in" filter="wipe(up)">
                                      <p:cBhvr>
                                        <p:cTn id="180" dur="500"/>
                                        <p:tgtEl>
                                          <p:spTgt spid="57"/>
                                        </p:tgtEl>
                                      </p:cBhvr>
                                    </p:animEffect>
                                  </p:childTnLst>
                                </p:cTn>
                              </p:par>
                              <p:par>
                                <p:cTn id="181" presetID="12" presetClass="entr" presetSubtype="1" fill="hold" grpId="0" nodeType="withEffect">
                                  <p:stCondLst>
                                    <p:cond delay="0"/>
                                  </p:stCondLst>
                                  <p:childTnLst>
                                    <p:set>
                                      <p:cBhvr>
                                        <p:cTn id="182" dur="1" fill="hold">
                                          <p:stCondLst>
                                            <p:cond delay="0"/>
                                          </p:stCondLst>
                                        </p:cTn>
                                        <p:tgtEl>
                                          <p:spTgt spid="53"/>
                                        </p:tgtEl>
                                        <p:attrNameLst>
                                          <p:attrName>style.visibility</p:attrName>
                                        </p:attrNameLst>
                                      </p:cBhvr>
                                      <p:to>
                                        <p:strVal val="visible"/>
                                      </p:to>
                                    </p:set>
                                    <p:anim calcmode="lin" valueType="num">
                                      <p:cBhvr additive="base">
                                        <p:cTn id="183" dur="500"/>
                                        <p:tgtEl>
                                          <p:spTgt spid="53"/>
                                        </p:tgtEl>
                                        <p:attrNameLst>
                                          <p:attrName>ppt_y</p:attrName>
                                        </p:attrNameLst>
                                      </p:cBhvr>
                                      <p:tavLst>
                                        <p:tav tm="0">
                                          <p:val>
                                            <p:strVal val="#ppt_y-#ppt_h*1.125000"/>
                                          </p:val>
                                        </p:tav>
                                        <p:tav tm="100000">
                                          <p:val>
                                            <p:strVal val="#ppt_y"/>
                                          </p:val>
                                        </p:tav>
                                      </p:tavLst>
                                    </p:anim>
                                    <p:animEffect transition="in" filter="wipe(down)">
                                      <p:cBhvr>
                                        <p:cTn id="184" dur="500"/>
                                        <p:tgtEl>
                                          <p:spTgt spid="53"/>
                                        </p:tgtEl>
                                      </p:cBhvr>
                                    </p:animEffect>
                                  </p:childTnLst>
                                </p:cTn>
                              </p:par>
                              <p:par>
                                <p:cTn id="185" presetID="12" presetClass="entr" presetSubtype="2" fill="hold" grpId="0" nodeType="withEffect">
                                  <p:stCondLst>
                                    <p:cond delay="0"/>
                                  </p:stCondLst>
                                  <p:childTnLst>
                                    <p:set>
                                      <p:cBhvr>
                                        <p:cTn id="186" dur="1" fill="hold">
                                          <p:stCondLst>
                                            <p:cond delay="0"/>
                                          </p:stCondLst>
                                        </p:cTn>
                                        <p:tgtEl>
                                          <p:spTgt spid="52"/>
                                        </p:tgtEl>
                                        <p:attrNameLst>
                                          <p:attrName>style.visibility</p:attrName>
                                        </p:attrNameLst>
                                      </p:cBhvr>
                                      <p:to>
                                        <p:strVal val="visible"/>
                                      </p:to>
                                    </p:set>
                                    <p:anim calcmode="lin" valueType="num">
                                      <p:cBhvr additive="base">
                                        <p:cTn id="187" dur="500"/>
                                        <p:tgtEl>
                                          <p:spTgt spid="52"/>
                                        </p:tgtEl>
                                        <p:attrNameLst>
                                          <p:attrName>ppt_x</p:attrName>
                                        </p:attrNameLst>
                                      </p:cBhvr>
                                      <p:tavLst>
                                        <p:tav tm="0">
                                          <p:val>
                                            <p:strVal val="#ppt_x+#ppt_w*1.125000"/>
                                          </p:val>
                                        </p:tav>
                                        <p:tav tm="100000">
                                          <p:val>
                                            <p:strVal val="#ppt_x"/>
                                          </p:val>
                                        </p:tav>
                                      </p:tavLst>
                                    </p:anim>
                                    <p:animEffect transition="in" filter="wipe(left)">
                                      <p:cBhvr>
                                        <p:cTn id="188" dur="500"/>
                                        <p:tgtEl>
                                          <p:spTgt spid="52"/>
                                        </p:tgtEl>
                                      </p:cBhvr>
                                    </p:animEffect>
                                  </p:childTnLst>
                                </p:cTn>
                              </p:par>
                              <p:par>
                                <p:cTn id="189" presetID="12" presetClass="entr" presetSubtype="8" fill="hold" grpId="0" nodeType="withEffect">
                                  <p:stCondLst>
                                    <p:cond delay="0"/>
                                  </p:stCondLst>
                                  <p:childTnLst>
                                    <p:set>
                                      <p:cBhvr>
                                        <p:cTn id="190" dur="1" fill="hold">
                                          <p:stCondLst>
                                            <p:cond delay="0"/>
                                          </p:stCondLst>
                                        </p:cTn>
                                        <p:tgtEl>
                                          <p:spTgt spid="56"/>
                                        </p:tgtEl>
                                        <p:attrNameLst>
                                          <p:attrName>style.visibility</p:attrName>
                                        </p:attrNameLst>
                                      </p:cBhvr>
                                      <p:to>
                                        <p:strVal val="visible"/>
                                      </p:to>
                                    </p:set>
                                    <p:anim calcmode="lin" valueType="num">
                                      <p:cBhvr additive="base">
                                        <p:cTn id="191" dur="500"/>
                                        <p:tgtEl>
                                          <p:spTgt spid="56"/>
                                        </p:tgtEl>
                                        <p:attrNameLst>
                                          <p:attrName>ppt_x</p:attrName>
                                        </p:attrNameLst>
                                      </p:cBhvr>
                                      <p:tavLst>
                                        <p:tav tm="0">
                                          <p:val>
                                            <p:strVal val="#ppt_x-#ppt_w*1.125000"/>
                                          </p:val>
                                        </p:tav>
                                        <p:tav tm="100000">
                                          <p:val>
                                            <p:strVal val="#ppt_x"/>
                                          </p:val>
                                        </p:tav>
                                      </p:tavLst>
                                    </p:anim>
                                    <p:animEffect transition="in" filter="wipe(right)">
                                      <p:cBhvr>
                                        <p:cTn id="192" dur="500"/>
                                        <p:tgtEl>
                                          <p:spTgt spid="56"/>
                                        </p:tgtEl>
                                      </p:cBhvr>
                                    </p:animEffect>
                                  </p:childTnLst>
                                </p:cTn>
                              </p:par>
                              <p:par>
                                <p:cTn id="193" presetID="12" presetClass="entr" presetSubtype="8"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additive="base">
                                        <p:cTn id="195" dur="500"/>
                                        <p:tgtEl>
                                          <p:spTgt spid="55"/>
                                        </p:tgtEl>
                                        <p:attrNameLst>
                                          <p:attrName>ppt_x</p:attrName>
                                        </p:attrNameLst>
                                      </p:cBhvr>
                                      <p:tavLst>
                                        <p:tav tm="0">
                                          <p:val>
                                            <p:strVal val="#ppt_x-#ppt_w*1.125000"/>
                                          </p:val>
                                        </p:tav>
                                        <p:tav tm="100000">
                                          <p:val>
                                            <p:strVal val="#ppt_x"/>
                                          </p:val>
                                        </p:tav>
                                      </p:tavLst>
                                    </p:anim>
                                    <p:animEffect transition="in" filter="wipe(right)">
                                      <p:cBhvr>
                                        <p:cTn id="196" dur="500"/>
                                        <p:tgtEl>
                                          <p:spTgt spid="55"/>
                                        </p:tgtEl>
                                      </p:cBhvr>
                                    </p:animEffect>
                                  </p:childTnLst>
                                </p:cTn>
                              </p:par>
                              <p:par>
                                <p:cTn id="197" presetID="12" presetClass="entr" presetSubtype="8" fill="hold" grpId="0" nodeType="withEffect">
                                  <p:stCondLst>
                                    <p:cond delay="0"/>
                                  </p:stCondLst>
                                  <p:childTnLst>
                                    <p:set>
                                      <p:cBhvr>
                                        <p:cTn id="198" dur="1" fill="hold">
                                          <p:stCondLst>
                                            <p:cond delay="0"/>
                                          </p:stCondLst>
                                        </p:cTn>
                                        <p:tgtEl>
                                          <p:spTgt spid="54"/>
                                        </p:tgtEl>
                                        <p:attrNameLst>
                                          <p:attrName>style.visibility</p:attrName>
                                        </p:attrNameLst>
                                      </p:cBhvr>
                                      <p:to>
                                        <p:strVal val="visible"/>
                                      </p:to>
                                    </p:set>
                                    <p:anim calcmode="lin" valueType="num">
                                      <p:cBhvr additive="base">
                                        <p:cTn id="199" dur="500"/>
                                        <p:tgtEl>
                                          <p:spTgt spid="54"/>
                                        </p:tgtEl>
                                        <p:attrNameLst>
                                          <p:attrName>ppt_x</p:attrName>
                                        </p:attrNameLst>
                                      </p:cBhvr>
                                      <p:tavLst>
                                        <p:tav tm="0">
                                          <p:val>
                                            <p:strVal val="#ppt_x-#ppt_w*1.125000"/>
                                          </p:val>
                                        </p:tav>
                                        <p:tav tm="100000">
                                          <p:val>
                                            <p:strVal val="#ppt_x"/>
                                          </p:val>
                                        </p:tav>
                                      </p:tavLst>
                                    </p:anim>
                                    <p:animEffect transition="in" filter="wipe(right)">
                                      <p:cBhvr>
                                        <p:cTn id="200" dur="500"/>
                                        <p:tgtEl>
                                          <p:spTgt spid="54"/>
                                        </p:tgtEl>
                                      </p:cBhvr>
                                    </p:animEffect>
                                  </p:childTnLst>
                                </p:cTn>
                              </p:par>
                              <p:par>
                                <p:cTn id="201" presetID="12" presetClass="entr" presetSubtype="2"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 calcmode="lin" valueType="num">
                                      <p:cBhvr additive="base">
                                        <p:cTn id="203" dur="500"/>
                                        <p:tgtEl>
                                          <p:spTgt spid="51"/>
                                        </p:tgtEl>
                                        <p:attrNameLst>
                                          <p:attrName>ppt_x</p:attrName>
                                        </p:attrNameLst>
                                      </p:cBhvr>
                                      <p:tavLst>
                                        <p:tav tm="0">
                                          <p:val>
                                            <p:strVal val="#ppt_x+#ppt_w*1.125000"/>
                                          </p:val>
                                        </p:tav>
                                        <p:tav tm="100000">
                                          <p:val>
                                            <p:strVal val="#ppt_x"/>
                                          </p:val>
                                        </p:tav>
                                      </p:tavLst>
                                    </p:anim>
                                    <p:animEffect transition="in" filter="wipe(left)">
                                      <p:cBhvr>
                                        <p:cTn id="204" dur="500"/>
                                        <p:tgtEl>
                                          <p:spTgt spid="51"/>
                                        </p:tgtEl>
                                      </p:cBhvr>
                                    </p:animEffect>
                                  </p:childTnLst>
                                </p:cTn>
                              </p:par>
                              <p:par>
                                <p:cTn id="205" presetID="12" presetClass="entr" presetSubtype="2"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anim calcmode="lin" valueType="num">
                                      <p:cBhvr additive="base">
                                        <p:cTn id="207" dur="500"/>
                                        <p:tgtEl>
                                          <p:spTgt spid="50"/>
                                        </p:tgtEl>
                                        <p:attrNameLst>
                                          <p:attrName>ppt_x</p:attrName>
                                        </p:attrNameLst>
                                      </p:cBhvr>
                                      <p:tavLst>
                                        <p:tav tm="0">
                                          <p:val>
                                            <p:strVal val="#ppt_x+#ppt_w*1.125000"/>
                                          </p:val>
                                        </p:tav>
                                        <p:tav tm="100000">
                                          <p:val>
                                            <p:strVal val="#ppt_x"/>
                                          </p:val>
                                        </p:tav>
                                      </p:tavLst>
                                    </p:anim>
                                    <p:animEffect transition="in" filter="wipe(left)">
                                      <p:cBhvr>
                                        <p:cTn id="208" dur="500"/>
                                        <p:tgtEl>
                                          <p:spTgt spid="50"/>
                                        </p:tgtEl>
                                      </p:cBhvr>
                                    </p:animEffect>
                                  </p:childTnLst>
                                </p:cTn>
                              </p:par>
                            </p:childTnLst>
                          </p:cTn>
                        </p:par>
                        <p:par>
                          <p:cTn id="209" fill="hold">
                            <p:stCondLst>
                              <p:cond delay="2000"/>
                            </p:stCondLst>
                            <p:childTnLst>
                              <p:par>
                                <p:cTn id="210" presetID="18" presetClass="entr" presetSubtype="12" fill="hold" grpId="0" nodeType="afterEffect">
                                  <p:stCondLst>
                                    <p:cond delay="0"/>
                                  </p:stCondLst>
                                  <p:childTnLst>
                                    <p:set>
                                      <p:cBhvr>
                                        <p:cTn id="211" dur="1" fill="hold">
                                          <p:stCondLst>
                                            <p:cond delay="0"/>
                                          </p:stCondLst>
                                        </p:cTn>
                                        <p:tgtEl>
                                          <p:spTgt spid="135"/>
                                        </p:tgtEl>
                                        <p:attrNameLst>
                                          <p:attrName>style.visibility</p:attrName>
                                        </p:attrNameLst>
                                      </p:cBhvr>
                                      <p:to>
                                        <p:strVal val="visible"/>
                                      </p:to>
                                    </p:set>
                                    <p:animEffect transition="in" filter="strips(downLeft)">
                                      <p:cBhvr>
                                        <p:cTn id="212" dur="500"/>
                                        <p:tgtEl>
                                          <p:spTgt spid="135"/>
                                        </p:tgtEl>
                                      </p:cBhvr>
                                    </p:animEffect>
                                  </p:childTnLst>
                                </p:cTn>
                              </p:par>
                            </p:childTnLst>
                          </p:cTn>
                        </p:par>
                        <p:par>
                          <p:cTn id="213" fill="hold">
                            <p:stCondLst>
                              <p:cond delay="2500"/>
                            </p:stCondLst>
                            <p:childTnLst>
                              <p:par>
                                <p:cTn id="214" presetID="10" presetClass="entr" presetSubtype="0" fill="hold" grpId="0" nodeType="afterEffect">
                                  <p:stCondLst>
                                    <p:cond delay="0"/>
                                  </p:stCondLst>
                                  <p:childTnLst>
                                    <p:set>
                                      <p:cBhvr>
                                        <p:cTn id="215" dur="1" fill="hold">
                                          <p:stCondLst>
                                            <p:cond delay="0"/>
                                          </p:stCondLst>
                                        </p:cTn>
                                        <p:tgtEl>
                                          <p:spTgt spid="136"/>
                                        </p:tgtEl>
                                        <p:attrNameLst>
                                          <p:attrName>style.visibility</p:attrName>
                                        </p:attrNameLst>
                                      </p:cBhvr>
                                      <p:to>
                                        <p:strVal val="visible"/>
                                      </p:to>
                                    </p:set>
                                    <p:animEffect transition="in" filter="fade">
                                      <p:cBhvr>
                                        <p:cTn id="216"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135" grpId="0"/>
      <p:bldP spid="36" grpId="0" animBg="1"/>
      <p:bldP spid="36" grpId="1" animBg="1"/>
      <p:bldP spid="36" grpId="2" animBg="1"/>
      <p:bldP spid="39" grpId="0" animBg="1"/>
      <p:bldP spid="39" grpId="1" animBg="1"/>
      <p:bldP spid="39" grpId="2" animBg="1"/>
      <p:bldP spid="40" grpId="0" animBg="1"/>
      <p:bldP spid="40" grpId="1" animBg="1"/>
      <p:bldP spid="40" grpId="2" animBg="1"/>
      <p:bldP spid="43" grpId="0" animBg="1"/>
      <p:bldP spid="43" grpId="1" animBg="1"/>
      <p:bldP spid="43" grpId="2" animBg="1"/>
      <p:bldP spid="44" grpId="0" animBg="1"/>
      <p:bldP spid="44" grpId="1" animBg="1"/>
      <p:bldP spid="44" grpId="2" animBg="1"/>
      <p:bldP spid="47" grpId="0" animBg="1"/>
      <p:bldP spid="47" grpId="1" animBg="1"/>
      <p:bldP spid="47" grpId="2" animBg="1"/>
      <p:bldP spid="48" grpId="0" animBg="1"/>
      <p:bldP spid="48" grpId="1" animBg="1"/>
      <p:bldP spid="48" grpId="2" animBg="1"/>
      <p:bldP spid="1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428240" cy="762000"/>
          </a:xfrm>
          <a:prstGeom prst="rect">
            <a:avLst/>
          </a:prstGeom>
          <a:noFill/>
        </p:spPr>
        <p:txBody>
          <a:bodyPr wrap="none" rtlCol="0">
            <a:spAutoFit/>
          </a:bodyPr>
          <a:lstStyle/>
          <a:p>
            <a:r>
              <a:rPr lang="zh-CN" altLang="en-US" sz="4400" b="1" dirty="0">
                <a:latin typeface="方正兰亭细黑_GBK" panose="02000000000000000000" pitchFamily="2" charset="-122"/>
                <a:ea typeface="方正兰亭细黑_GBK" panose="02000000000000000000" pitchFamily="2" charset="-122"/>
              </a:rPr>
              <a:t>现场演示</a:t>
            </a:r>
            <a:endParaRPr lang="zh-CN" altLang="en-US" sz="44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第三部分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8" name="TextBox 17"/>
          <p:cNvSpPr txBox="1"/>
          <p:nvPr/>
        </p:nvSpPr>
        <p:spPr>
          <a:xfrm>
            <a:off x="4434963" y="2543948"/>
            <a:ext cx="1144905" cy="365760"/>
          </a:xfrm>
          <a:prstGeom prst="rect">
            <a:avLst/>
          </a:prstGeom>
          <a:noFill/>
        </p:spPr>
        <p:txBody>
          <a:bodyPr wrap="none" rtlCol="0">
            <a:spAutoFit/>
          </a:bodyPr>
          <a:lstStyle/>
          <a:p>
            <a:r>
              <a:rPr lang="en-US" altLang="zh-CN" dirty="0">
                <a:latin typeface="方正兰亭细黑_GBK" panose="02000000000000000000" pitchFamily="2" charset="-122"/>
                <a:ea typeface="方正兰亭细黑_GBK" panose="02000000000000000000" pitchFamily="2" charset="-122"/>
              </a:rPr>
              <a:t>linux</a:t>
            </a:r>
            <a:r>
              <a:rPr lang="zh-CN" altLang="en-US" dirty="0">
                <a:latin typeface="方正兰亭细黑_GBK" panose="02000000000000000000" pitchFamily="2" charset="-122"/>
                <a:ea typeface="方正兰亭细黑_GBK" panose="02000000000000000000" pitchFamily="2" charset="-122"/>
              </a:rPr>
              <a:t>操作</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4434963" y="2990541"/>
            <a:ext cx="1107996" cy="369332"/>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研究过程</a:t>
            </a:r>
            <a:endParaRPr lang="zh-CN" altLang="en-US" dirty="0">
              <a:latin typeface="方正兰亭细黑_GBK" panose="02000000000000000000" pitchFamily="2" charset="-122"/>
              <a:ea typeface="方正兰亭细黑_GBK" panose="02000000000000000000" pitchFamily="2" charset="-122"/>
            </a:endParaRPr>
          </a:p>
        </p:txBody>
      </p:sp>
      <p:sp>
        <p:nvSpPr>
          <p:cNvPr id="20" name="TextBox 19"/>
          <p:cNvSpPr txBox="1"/>
          <p:nvPr/>
        </p:nvSpPr>
        <p:spPr>
          <a:xfrm>
            <a:off x="5518928" y="2588017"/>
            <a:ext cx="135325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IDEAS</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18928" y="3038960"/>
            <a:ext cx="157286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PROCESS</a:t>
            </a:r>
            <a:endParaRPr lang="zh-CN" altLang="en-US" sz="1200" dirty="0">
              <a:solidFill>
                <a:srgbClr val="C00000"/>
              </a:solidFill>
              <a:latin typeface="Kozuka Gothic Pro R" pitchFamily="34" charset="-128"/>
              <a:ea typeface="Kozuka Gothic Pro R" pitchFamily="34" charset="-128"/>
            </a:endParaRPr>
          </a:p>
        </p:txBody>
      </p:sp>
      <p:sp>
        <p:nvSpPr>
          <p:cNvPr id="22" name="椭圆 21"/>
          <p:cNvSpPr/>
          <p:nvPr/>
        </p:nvSpPr>
        <p:spPr>
          <a:xfrm>
            <a:off x="4141075" y="257144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41075" y="30088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252220" cy="396240"/>
          </a:xfrm>
          <a:prstGeom prst="rect">
            <a:avLst/>
          </a:prstGeom>
          <a:noFill/>
        </p:spPr>
        <p:txBody>
          <a:bodyPr wrap="none" rtlCol="0">
            <a:spAutoFit/>
          </a:bodyPr>
          <a:lstStyle/>
          <a:p>
            <a:pPr algn="l"/>
            <a:r>
              <a:rPr lang="en-US" altLang="zh-CN" sz="2000" dirty="0">
                <a:latin typeface="方正兰亭细黑_GBK" panose="02000000000000000000" pitchFamily="2" charset="-122"/>
                <a:ea typeface="方正兰亭细黑_GBK" panose="02000000000000000000" pitchFamily="2" charset="-122"/>
                <a:sym typeface="+mn-ea"/>
              </a:rPr>
              <a:t>linux</a:t>
            </a:r>
            <a:r>
              <a:rPr lang="zh-CN" altLang="en-US" sz="2000" dirty="0">
                <a:latin typeface="方正兰亭细黑_GBK" panose="02000000000000000000" pitchFamily="2" charset="-122"/>
                <a:ea typeface="方正兰亭细黑_GBK" panose="02000000000000000000" pitchFamily="2" charset="-122"/>
                <a:sym typeface="+mn-ea"/>
              </a:rPr>
              <a:t>操作</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421270" y="241851"/>
            <a:ext cx="1605280" cy="335280"/>
          </a:xfrm>
          <a:prstGeom prst="rect">
            <a:avLst/>
          </a:prstGeom>
          <a:noFill/>
        </p:spPr>
        <p:txBody>
          <a:bodyPr wrap="none" rtlCol="0">
            <a:spAutoFit/>
          </a:bodyPr>
          <a:lstStyle/>
          <a:p>
            <a:pPr algn="l"/>
            <a:r>
              <a:rPr lang="en-US" altLang="zh-CN" sz="1600" dirty="0">
                <a:solidFill>
                  <a:srgbClr val="C00000"/>
                </a:solidFill>
                <a:latin typeface="Kozuka Gothic Pro R" pitchFamily="34" charset="-128"/>
                <a:ea typeface="Kozuka Gothic Pro R" pitchFamily="34" charset="-128"/>
                <a:sym typeface="+mn-ea"/>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291268" y="30036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C:\Users\wildbook\Desktop\VM\yangyuchun\show2.pngshow2"/>
          <p:cNvPicPr>
            <a:picLocks noChangeAspect="1" noChangeArrowheads="1"/>
          </p:cNvPicPr>
          <p:nvPr/>
        </p:nvPicPr>
        <p:blipFill>
          <a:blip r:embed="rId1"/>
          <a:srcRect/>
          <a:stretch>
            <a:fillRect/>
          </a:stretch>
        </p:blipFill>
        <p:spPr bwMode="auto">
          <a:xfrm>
            <a:off x="810895" y="3550285"/>
            <a:ext cx="1673225" cy="1067435"/>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1" name="Picture 3" descr="C:\Users\wildbook\Desktop\VM\yangyuchun\show3.pngshow3"/>
          <p:cNvPicPr>
            <a:picLocks noChangeAspect="1" noChangeArrowheads="1"/>
          </p:cNvPicPr>
          <p:nvPr/>
        </p:nvPicPr>
        <p:blipFill>
          <a:blip r:embed="rId2"/>
          <a:srcRect/>
          <a:stretch>
            <a:fillRect/>
          </a:stretch>
        </p:blipFill>
        <p:spPr bwMode="auto">
          <a:xfrm>
            <a:off x="811530" y="2268855"/>
            <a:ext cx="1681480" cy="1071245"/>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C:\Users\wildbook\Desktop\VM\yangyuchun\show1.pngshow1"/>
          <p:cNvPicPr>
            <a:picLocks noChangeAspect="1" noChangeArrowheads="1"/>
          </p:cNvPicPr>
          <p:nvPr/>
        </p:nvPicPr>
        <p:blipFill>
          <a:blip r:embed="rId3"/>
          <a:srcRect/>
          <a:stretch>
            <a:fillRect/>
          </a:stretch>
        </p:blipFill>
        <p:spPr bwMode="auto">
          <a:xfrm>
            <a:off x="811833" y="1009047"/>
            <a:ext cx="168148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pic>
        <p:nvPicPr>
          <p:cNvPr id="37" name="Picture 4" descr="C:\Users\wildbook\Desktop\VM\yangyuchun\show4.pngshow4"/>
          <p:cNvPicPr>
            <a:picLocks noChangeAspect="1" noChangeArrowheads="1"/>
          </p:cNvPicPr>
          <p:nvPr/>
        </p:nvPicPr>
        <p:blipFill>
          <a:blip r:embed="rId4"/>
          <a:srcRect/>
          <a:stretch>
            <a:fillRect/>
          </a:stretch>
        </p:blipFill>
        <p:spPr bwMode="auto">
          <a:xfrm>
            <a:off x="6406501" y="1009047"/>
            <a:ext cx="1369695"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12573" y="1009047"/>
            <a:ext cx="1683202" cy="335280"/>
          </a:xfrm>
          <a:prstGeom prst="rect">
            <a:avLst/>
          </a:prstGeom>
          <a:noFill/>
        </p:spPr>
        <p:txBody>
          <a:bodyPr wrap="square" rtlCol="0">
            <a:spAutoFit/>
          </a:bodyPr>
          <a:lstStyle/>
          <a:p>
            <a:r>
              <a:rPr lang="zh-CN" altLang="en-US" sz="1600" b="1" dirty="0">
                <a:solidFill>
                  <a:srgbClr val="C00000"/>
                </a:solidFill>
              </a:rPr>
              <a:t>演示一：</a:t>
            </a:r>
            <a:endParaRPr lang="zh-CN" altLang="en-US" sz="1600" b="1" dirty="0">
              <a:solidFill>
                <a:srgbClr val="C00000"/>
              </a:solidFill>
            </a:endParaRPr>
          </a:p>
        </p:txBody>
      </p:sp>
      <p:sp>
        <p:nvSpPr>
          <p:cNvPr id="5" name="TextBox 4"/>
          <p:cNvSpPr txBox="1"/>
          <p:nvPr/>
        </p:nvSpPr>
        <p:spPr>
          <a:xfrm>
            <a:off x="2714625" y="1242826"/>
            <a:ext cx="2828925" cy="249555"/>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 演示命令行操作，和根文件系统讲解</a:t>
            </a:r>
            <a:endParaRPr lang="en-US" altLang="zh-CN" sz="1000" dirty="0">
              <a:latin typeface="微软雅黑" panose="020B0503020204020204" pitchFamily="34" charset="-122"/>
              <a:ea typeface="微软雅黑" panose="020B0503020204020204" pitchFamily="34" charset="-122"/>
            </a:endParaRPr>
          </a:p>
        </p:txBody>
      </p:sp>
      <p:sp>
        <p:nvSpPr>
          <p:cNvPr id="61" name="TextBox 60"/>
          <p:cNvSpPr txBox="1"/>
          <p:nvPr/>
        </p:nvSpPr>
        <p:spPr>
          <a:xfrm>
            <a:off x="2612573" y="2269047"/>
            <a:ext cx="1683202" cy="335280"/>
          </a:xfrm>
          <a:prstGeom prst="rect">
            <a:avLst/>
          </a:prstGeom>
          <a:noFill/>
        </p:spPr>
        <p:txBody>
          <a:bodyPr wrap="square" rtlCol="0">
            <a:spAutoFit/>
          </a:bodyPr>
          <a:lstStyle/>
          <a:p>
            <a:r>
              <a:rPr lang="zh-CN" altLang="en-US" sz="1600" b="1" dirty="0">
                <a:solidFill>
                  <a:srgbClr val="C00000"/>
                </a:solidFill>
              </a:rPr>
              <a:t>演示二：</a:t>
            </a:r>
            <a:endParaRPr lang="zh-CN" altLang="en-US" sz="1600" b="1" dirty="0">
              <a:solidFill>
                <a:srgbClr val="C00000"/>
              </a:solidFill>
            </a:endParaRPr>
          </a:p>
        </p:txBody>
      </p:sp>
      <p:sp>
        <p:nvSpPr>
          <p:cNvPr id="62" name="TextBox 61"/>
          <p:cNvSpPr txBox="1"/>
          <p:nvPr/>
        </p:nvSpPr>
        <p:spPr>
          <a:xfrm>
            <a:off x="2714625" y="2502826"/>
            <a:ext cx="2828925" cy="289560"/>
          </a:xfrm>
          <a:prstGeom prst="rect">
            <a:avLst/>
          </a:prstGeom>
          <a:noFill/>
        </p:spPr>
        <p:txBody>
          <a:bodyPr wrap="square" rtlCol="0">
            <a:spAutoFit/>
          </a:bodyPr>
          <a:lstStyle/>
          <a:p>
            <a:pPr>
              <a:lnSpc>
                <a:spcPct val="130000"/>
              </a:lnSpc>
            </a:pPr>
            <a:r>
              <a:rPr lang="zh-CN" altLang="en-US" sz="1000" dirty="0">
                <a:latin typeface="微软雅黑" panose="020B0503020204020204" pitchFamily="34" charset="-122"/>
                <a:ea typeface="微软雅黑" panose="020B0503020204020204" pitchFamily="34" charset="-122"/>
              </a:rPr>
              <a:t>演示用户登录</a:t>
            </a:r>
            <a:endParaRPr lang="zh-CN" altLang="en-US" sz="1000" dirty="0">
              <a:latin typeface="微软雅黑" panose="020B0503020204020204" pitchFamily="34" charset="-122"/>
              <a:ea typeface="微软雅黑" panose="020B0503020204020204" pitchFamily="34" charset="-122"/>
            </a:endParaRPr>
          </a:p>
        </p:txBody>
      </p:sp>
      <p:sp>
        <p:nvSpPr>
          <p:cNvPr id="63" name="TextBox 62"/>
          <p:cNvSpPr txBox="1"/>
          <p:nvPr/>
        </p:nvSpPr>
        <p:spPr>
          <a:xfrm>
            <a:off x="2612573" y="3550194"/>
            <a:ext cx="1683202" cy="335280"/>
          </a:xfrm>
          <a:prstGeom prst="rect">
            <a:avLst/>
          </a:prstGeom>
          <a:noFill/>
        </p:spPr>
        <p:txBody>
          <a:bodyPr wrap="square" rtlCol="0">
            <a:spAutoFit/>
          </a:bodyPr>
          <a:lstStyle/>
          <a:p>
            <a:r>
              <a:rPr lang="zh-CN" altLang="en-US" sz="1600" b="1" dirty="0">
                <a:solidFill>
                  <a:srgbClr val="C00000"/>
                </a:solidFill>
              </a:rPr>
              <a:t>演示三：</a:t>
            </a:r>
            <a:endParaRPr lang="zh-CN" altLang="en-US" sz="1600" b="1" dirty="0">
              <a:solidFill>
                <a:srgbClr val="C00000"/>
              </a:solidFill>
            </a:endParaRPr>
          </a:p>
        </p:txBody>
      </p:sp>
      <p:sp>
        <p:nvSpPr>
          <p:cNvPr id="64" name="TextBox 63"/>
          <p:cNvSpPr txBox="1"/>
          <p:nvPr/>
        </p:nvSpPr>
        <p:spPr>
          <a:xfrm>
            <a:off x="2714625" y="3783973"/>
            <a:ext cx="2828925" cy="289560"/>
          </a:xfrm>
          <a:prstGeom prst="rect">
            <a:avLst/>
          </a:prstGeom>
          <a:noFill/>
        </p:spPr>
        <p:txBody>
          <a:bodyPr wrap="square" rtlCol="0">
            <a:spAutoFit/>
          </a:bodyPr>
          <a:lstStyle/>
          <a:p>
            <a:pPr>
              <a:lnSpc>
                <a:spcPct val="130000"/>
              </a:lnSpc>
            </a:pPr>
            <a:r>
              <a:rPr lang="zh-CN" altLang="en-US" sz="1000" dirty="0">
                <a:latin typeface="微软雅黑" panose="020B0503020204020204" pitchFamily="34" charset="-122"/>
                <a:ea typeface="微软雅黑" panose="020B0503020204020204" pitchFamily="34" charset="-122"/>
              </a:rPr>
              <a:t>演示视频捕捉能力。</a:t>
            </a:r>
            <a:endParaRPr lang="en-US" altLang="zh-CN" sz="1000" dirty="0">
              <a:latin typeface="微软雅黑" panose="020B0503020204020204" pitchFamily="34" charset="-122"/>
              <a:ea typeface="微软雅黑" panose="020B0503020204020204" pitchFamily="34" charset="-122"/>
            </a:endParaRPr>
          </a:p>
        </p:txBody>
      </p:sp>
      <p:sp>
        <p:nvSpPr>
          <p:cNvPr id="65" name="TextBox 64"/>
          <p:cNvSpPr txBox="1"/>
          <p:nvPr/>
        </p:nvSpPr>
        <p:spPr>
          <a:xfrm>
            <a:off x="6368146" y="2216167"/>
            <a:ext cx="1683202" cy="335280"/>
          </a:xfrm>
          <a:prstGeom prst="rect">
            <a:avLst/>
          </a:prstGeom>
          <a:noFill/>
        </p:spPr>
        <p:txBody>
          <a:bodyPr wrap="square" rtlCol="0">
            <a:spAutoFit/>
          </a:bodyPr>
          <a:lstStyle/>
          <a:p>
            <a:r>
              <a:rPr lang="zh-CN" altLang="en-US" sz="1600" b="1" dirty="0">
                <a:solidFill>
                  <a:srgbClr val="C00000"/>
                </a:solidFill>
              </a:rPr>
              <a:t>演示四：</a:t>
            </a:r>
            <a:endParaRPr lang="zh-CN" altLang="en-US" sz="1600" b="1" dirty="0">
              <a:solidFill>
                <a:srgbClr val="C00000"/>
              </a:solidFill>
            </a:endParaRPr>
          </a:p>
        </p:txBody>
      </p:sp>
      <p:sp>
        <p:nvSpPr>
          <p:cNvPr id="66" name="TextBox 65"/>
          <p:cNvSpPr txBox="1"/>
          <p:nvPr/>
        </p:nvSpPr>
        <p:spPr>
          <a:xfrm>
            <a:off x="6431280" y="2607310"/>
            <a:ext cx="1619885" cy="289560"/>
          </a:xfrm>
          <a:prstGeom prst="rect">
            <a:avLst/>
          </a:prstGeom>
          <a:noFill/>
        </p:spPr>
        <p:txBody>
          <a:bodyPr wrap="square" rtlCol="0">
            <a:spAutoFit/>
          </a:bodyPr>
          <a:lstStyle/>
          <a:p>
            <a:pPr>
              <a:lnSpc>
                <a:spcPct val="130000"/>
              </a:lnSpc>
            </a:pPr>
            <a:r>
              <a:rPr lang="zh-CN" altLang="en-US" sz="1000" dirty="0">
                <a:latin typeface="微软雅黑" panose="020B0503020204020204" pitchFamily="34" charset="-122"/>
                <a:ea typeface="微软雅黑" panose="020B0503020204020204" pitchFamily="34" charset="-122"/>
              </a:rPr>
              <a:t>演示时钟显示和定时</a:t>
            </a:r>
            <a:endParaRPr lang="zh-CN" altLang="en-US" sz="1000" dirty="0">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14" presetClass="entr" presetSubtype="10" fill="hold" nodeType="after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800"/>
                                        <p:tgtEl>
                                          <p:spTgt spid="2052"/>
                                        </p:tgtEl>
                                      </p:cBhvr>
                                    </p:animEffect>
                                  </p:childTnLst>
                                </p:cTn>
                              </p:par>
                              <p:par>
                                <p:cTn id="29" presetID="14" presetClass="entr" presetSubtype="1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randombar(horizontal)">
                                      <p:cBhvr>
                                        <p:cTn id="31" dur="800"/>
                                        <p:tgtEl>
                                          <p:spTgt spid="2051"/>
                                        </p:tgtEl>
                                      </p:cBhvr>
                                    </p:animEffect>
                                  </p:childTnLst>
                                </p:cTn>
                              </p:par>
                              <p:par>
                                <p:cTn id="32" presetID="14" presetClass="entr" presetSubtype="1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randombar(horizontal)">
                                      <p:cBhvr>
                                        <p:cTn id="34" dur="800"/>
                                        <p:tgtEl>
                                          <p:spTgt spid="2050"/>
                                        </p:tgtEl>
                                      </p:cBhvr>
                                    </p:animEffect>
                                  </p:childTnLst>
                                </p:cTn>
                              </p:par>
                              <p:par>
                                <p:cTn id="35" presetID="14" presetClass="entr" presetSubtype="1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800"/>
                                        <p:tgtEl>
                                          <p:spTgt spid="37"/>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up)">
                                      <p:cBhvr>
                                        <p:cTn id="44" dur="500"/>
                                        <p:tgtEl>
                                          <p:spTgt spid="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up)">
                                      <p:cBhvr>
                                        <p:cTn id="50" dur="500"/>
                                        <p:tgtEl>
                                          <p:spTgt spid="62"/>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up)">
                                      <p:cBhvr>
                                        <p:cTn id="59" dur="500"/>
                                        <p:tgtEl>
                                          <p:spTgt spid="6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up)">
                                      <p:cBhvr>
                                        <p:cTn id="62" dur="500"/>
                                        <p:tgtEl>
                                          <p:spTgt spid="66"/>
                                        </p:tgtEl>
                                      </p:cBhvr>
                                    </p:animEffect>
                                  </p:childTnLst>
                                </p:cTn>
                              </p:par>
                            </p:childTnLst>
                          </p:cTn>
                        </p:par>
                        <p:par>
                          <p:cTn id="63" fill="hold">
                            <p:stCondLst>
                              <p:cond delay="3000"/>
                            </p:stCondLst>
                            <p:childTnLst>
                              <p:par>
                                <p:cTn id="64" presetID="10"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27" grpId="0"/>
      <p:bldP spid="87" grpId="0"/>
      <p:bldP spid="4" grpId="0"/>
      <p:bldP spid="5" grpId="0"/>
      <p:bldP spid="61" grpId="0"/>
      <p:bldP spid="62" grpId="0"/>
      <p:bldP spid="63" grpId="0"/>
      <p:bldP spid="64" grpId="0"/>
      <p:bldP spid="65"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428240" cy="762000"/>
          </a:xfrm>
          <a:prstGeom prst="rect">
            <a:avLst/>
          </a:prstGeom>
          <a:noFill/>
        </p:spPr>
        <p:txBody>
          <a:bodyPr wrap="none" rtlCol="0">
            <a:spAutoFit/>
          </a:bodyPr>
          <a:lstStyle/>
          <a:p>
            <a:r>
              <a:rPr lang="zh-CN" altLang="en-US" sz="4400" b="1" dirty="0">
                <a:latin typeface="方正兰亭细黑_GBK" panose="02000000000000000000" pitchFamily="2" charset="-122"/>
                <a:ea typeface="方正兰亭细黑_GBK" panose="02000000000000000000" pitchFamily="2" charset="-122"/>
              </a:rPr>
              <a:t>常见问题</a:t>
            </a:r>
            <a:endParaRPr lang="zh-CN" altLang="en-US" sz="44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101976" cy="326390"/>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第四部分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4375" y="2478359"/>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问题三</a:t>
            </a:r>
            <a:endParaRPr lang="zh-CN" altLang="en-US" sz="1500" b="1" dirty="0">
              <a:latin typeface="微软雅黑" panose="020B0503020204020204" pitchFamily="34" charset="-122"/>
              <a:ea typeface="微软雅黑" panose="020B0503020204020204" pitchFamily="34" charset="-122"/>
            </a:endParaRPr>
          </a:p>
        </p:txBody>
      </p:sp>
      <p:sp>
        <p:nvSpPr>
          <p:cNvPr id="3" name="TextBox 2"/>
          <p:cNvSpPr txBox="1"/>
          <p:nvPr/>
        </p:nvSpPr>
        <p:spPr>
          <a:xfrm>
            <a:off x="2152759" y="3569150"/>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问题五</a:t>
            </a:r>
            <a:endParaRPr lang="zh-CN" altLang="en-US" sz="15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6812632" y="2464609"/>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问题四</a:t>
            </a:r>
            <a:endParaRPr lang="zh-CN" altLang="en-US" sz="15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6337900" y="3572229"/>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问题六</a:t>
            </a:r>
            <a:endParaRPr lang="zh-CN" altLang="en-US" sz="1500" b="1" dirty="0">
              <a:latin typeface="微软雅黑" panose="020B0503020204020204" pitchFamily="34" charset="-122"/>
              <a:ea typeface="微软雅黑" panose="020B0503020204020204" pitchFamily="34" charset="-122"/>
            </a:endParaRPr>
          </a:p>
        </p:txBody>
      </p:sp>
      <p:sp>
        <p:nvSpPr>
          <p:cNvPr id="6" name="椭圆 34"/>
          <p:cNvSpPr/>
          <p:nvPr/>
        </p:nvSpPr>
        <p:spPr>
          <a:xfrm rot="16200000">
            <a:off x="3721110" y="2235708"/>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nvGrpSpPr>
          <p:cNvPr id="7" name="组合 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sp>
        <p:nvSpPr>
          <p:cNvPr id="10" name="椭圆 34"/>
          <p:cNvSpPr/>
          <p:nvPr/>
        </p:nvSpPr>
        <p:spPr>
          <a:xfrm rot="5400000">
            <a:off x="4583471" y="3324594"/>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nvGrpSpPr>
          <p:cNvPr id="11" name="组合 10"/>
          <p:cNvGrpSpPr/>
          <p:nvPr/>
        </p:nvGrpSpPr>
        <p:grpSpPr>
          <a:xfrm rot="16200000">
            <a:off x="3181254" y="3300887"/>
            <a:ext cx="902720" cy="1172844"/>
            <a:chOff x="4020870" y="2194485"/>
            <a:chExt cx="1102258" cy="1432090"/>
          </a:xfrm>
          <a:effectLst>
            <a:outerShdw blurRad="444500" dist="254000" dir="8100000" algn="tr" rotWithShape="0">
              <a:prstClr val="black">
                <a:alpha val="50000"/>
              </a:prstClr>
            </a:outerShdw>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sp>
        <p:nvSpPr>
          <p:cNvPr id="14" name="TextBox 13"/>
          <p:cNvSpPr txBox="1"/>
          <p:nvPr/>
        </p:nvSpPr>
        <p:spPr>
          <a:xfrm>
            <a:off x="5736609" y="3910305"/>
            <a:ext cx="2723823" cy="430887"/>
          </a:xfrm>
          <a:prstGeom prst="rect">
            <a:avLst/>
          </a:prstGeom>
          <a:noFill/>
        </p:spPr>
        <p:txBody>
          <a:bodyPr wrap="none" rtlCol="0">
            <a:spAutoFit/>
          </a:bodyPr>
          <a:lstStyle/>
          <a:p>
            <a:pPr>
              <a:defRPr/>
            </a:pPr>
            <a:r>
              <a:rPr lang="zh-CN" altLang="en-US" sz="1100" dirty="0">
                <a:latin typeface="微软雅黑" panose="020B0503020204020204" pitchFamily="34" charset="-122"/>
                <a:ea typeface="微软雅黑" panose="020B0503020204020204" pitchFamily="34" charset="-122"/>
              </a:rPr>
              <a:t>单击此处添加简短说明，添加简短文字，</a:t>
            </a:r>
            <a:endParaRPr lang="en-US" altLang="zh-CN" sz="1100" dirty="0">
              <a:latin typeface="微软雅黑" panose="020B0503020204020204" pitchFamily="34" charset="-122"/>
              <a:ea typeface="微软雅黑" panose="020B0503020204020204" pitchFamily="34" charset="-122"/>
            </a:endParaRPr>
          </a:p>
          <a:p>
            <a:pPr>
              <a:defRPr/>
            </a:pPr>
            <a:r>
              <a:rPr lang="zh-CN" altLang="en-US" sz="1100" dirty="0">
                <a:latin typeface="微软雅黑" panose="020B0503020204020204" pitchFamily="34" charset="-122"/>
                <a:ea typeface="微软雅黑" panose="020B0503020204020204" pitchFamily="34" charset="-122"/>
              </a:rPr>
              <a:t>具体文字添加此处。</a:t>
            </a:r>
            <a:endParaRPr lang="en-US" altLang="zh-CN" sz="11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353075" y="2822149"/>
            <a:ext cx="3138805" cy="271145"/>
          </a:xfrm>
          <a:prstGeom prst="rect">
            <a:avLst/>
          </a:prstGeom>
          <a:noFill/>
        </p:spPr>
        <p:txBody>
          <a:bodyPr wrap="none" rtlCol="0">
            <a:spAutoFit/>
          </a:bodyPr>
          <a:lstStyle/>
          <a:p>
            <a:pPr algn="r">
              <a:defRPr/>
            </a:pPr>
            <a:r>
              <a:rPr lang="en-US" altLang="zh-CN" sz="1100" dirty="0">
                <a:latin typeface="微软雅黑" panose="020B0503020204020204" pitchFamily="34" charset="-122"/>
                <a:ea typeface="微软雅黑" panose="020B0503020204020204" pitchFamily="34" charset="-122"/>
              </a:rPr>
              <a:t>linux</a:t>
            </a:r>
            <a:r>
              <a:rPr lang="zh-CN" altLang="en-US" sz="1100" dirty="0">
                <a:latin typeface="微软雅黑" panose="020B0503020204020204" pitchFamily="34" charset="-122"/>
                <a:ea typeface="微软雅黑" panose="020B0503020204020204" pitchFamily="34" charset="-122"/>
              </a:rPr>
              <a:t>内核无法启动</a:t>
            </a:r>
            <a:r>
              <a:rPr lang="en-US" altLang="zh-CN" sz="1100" dirty="0">
                <a:latin typeface="微软雅黑" panose="020B0503020204020204" pitchFamily="34" charset="-122"/>
                <a:ea typeface="微软雅黑" panose="020B0503020204020204" pitchFamily="34" charset="-122"/>
              </a:rPr>
              <a:t>(uboot,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ip</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tftp</a:t>
            </a:r>
            <a:r>
              <a:rPr lang="zh-CN" altLang="en-US" sz="1100" dirty="0">
                <a:latin typeface="微软雅黑" panose="020B0503020204020204" pitchFamily="34" charset="-122"/>
                <a:ea typeface="微软雅黑" panose="020B0503020204020204" pitchFamily="34" charset="-122"/>
              </a:rPr>
              <a:t>失败、</a:t>
            </a:r>
            <a:r>
              <a:rPr lang="en-US" altLang="zh-CN" sz="1100" dirty="0">
                <a:latin typeface="微软雅黑" panose="020B0503020204020204" pitchFamily="34" charset="-122"/>
                <a:ea typeface="微软雅黑" panose="020B0503020204020204" pitchFamily="34" charset="-122"/>
              </a:rPr>
              <a:t>nfs)</a:t>
            </a:r>
            <a:endParaRPr lang="en-US" altLang="zh-CN" sz="11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1770881" y="3906688"/>
            <a:ext cx="1240790" cy="271145"/>
          </a:xfrm>
          <a:prstGeom prst="rect">
            <a:avLst/>
          </a:prstGeom>
          <a:noFill/>
        </p:spPr>
        <p:txBody>
          <a:bodyPr wrap="none" rtlCol="0">
            <a:spAutoFit/>
          </a:bodyPr>
          <a:lstStyle/>
          <a:p>
            <a:pPr algn="r">
              <a:defRPr/>
            </a:pPr>
            <a:r>
              <a:rPr lang="zh-CN" altLang="en-US" sz="1100" dirty="0">
                <a:latin typeface="微软雅黑" panose="020B0503020204020204" pitchFamily="34" charset="-122"/>
                <a:ea typeface="微软雅黑" panose="020B0503020204020204" pitchFamily="34" charset="-122"/>
              </a:rPr>
              <a:t>网页无法访问</a:t>
            </a:r>
            <a:r>
              <a:rPr lang="en-US" altLang="zh-CN" sz="1100" dirty="0">
                <a:latin typeface="微软雅黑" panose="020B0503020204020204" pitchFamily="34" charset="-122"/>
                <a:ea typeface="微软雅黑" panose="020B0503020204020204" pitchFamily="34" charset="-122"/>
              </a:rPr>
              <a:t>(ip)</a:t>
            </a:r>
            <a:endParaRPr lang="en-US" altLang="zh-CN" sz="11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6228080" y="2788920"/>
            <a:ext cx="1612900" cy="271145"/>
          </a:xfrm>
          <a:prstGeom prst="rect">
            <a:avLst/>
          </a:prstGeom>
          <a:noFill/>
        </p:spPr>
        <p:txBody>
          <a:bodyPr wrap="square" rtlCol="0">
            <a:spAutoFit/>
          </a:bodyPr>
          <a:lstStyle/>
          <a:p>
            <a:pPr>
              <a:defRPr/>
            </a:pPr>
            <a:r>
              <a:rPr lang="zh-CN" altLang="en-US" sz="1100" dirty="0">
                <a:latin typeface="微软雅黑" panose="020B0503020204020204" pitchFamily="34" charset="-122"/>
                <a:ea typeface="微软雅黑" panose="020B0503020204020204" pitchFamily="34" charset="-122"/>
              </a:rPr>
              <a:t>死机</a:t>
            </a:r>
            <a:endParaRPr lang="zh-CN" altLang="en-US" sz="11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2257291" y="1384489"/>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问题一</a:t>
            </a:r>
            <a:endParaRPr lang="zh-CN" altLang="en-US" sz="15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507806" y="1419622"/>
            <a:ext cx="754380" cy="335915"/>
          </a:xfrm>
          <a:prstGeom prst="rect">
            <a:avLst/>
          </a:prstGeom>
          <a:noFill/>
        </p:spPr>
        <p:txBody>
          <a:bodyPr wrap="none" rtlCol="0">
            <a:spAutoFit/>
          </a:bodyPr>
          <a:lstStyle/>
          <a:p>
            <a:pPr algn="r"/>
            <a:r>
              <a:rPr lang="zh-CN" altLang="en-US" sz="1500" b="1" dirty="0">
                <a:latin typeface="微软雅黑" panose="020B0503020204020204" pitchFamily="34" charset="-122"/>
                <a:ea typeface="微软雅黑" panose="020B0503020204020204" pitchFamily="34" charset="-122"/>
              </a:rPr>
              <a:t>问题二</a:t>
            </a:r>
            <a:endParaRPr lang="zh-CN" altLang="en-US" sz="1500" b="1" dirty="0">
              <a:latin typeface="微软雅黑" panose="020B0503020204020204" pitchFamily="34" charset="-122"/>
              <a:ea typeface="微软雅黑" panose="020B0503020204020204" pitchFamily="34" charset="-122"/>
            </a:endParaRPr>
          </a:p>
        </p:txBody>
      </p:sp>
      <p:sp>
        <p:nvSpPr>
          <p:cNvPr id="20" name="椭圆 34"/>
          <p:cNvSpPr/>
          <p:nvPr/>
        </p:nvSpPr>
        <p:spPr>
          <a:xfrm rot="5400000">
            <a:off x="4599289" y="1164252"/>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nvGrpSpPr>
          <p:cNvPr id="21" name="组合 20"/>
          <p:cNvGrpSpPr/>
          <p:nvPr/>
        </p:nvGrpSpPr>
        <p:grpSpPr>
          <a:xfrm rot="16200000">
            <a:off x="3197072" y="1140545"/>
            <a:ext cx="902720" cy="1172844"/>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sp>
        <p:nvSpPr>
          <p:cNvPr id="24" name="TextBox 23"/>
          <p:cNvSpPr txBox="1"/>
          <p:nvPr/>
        </p:nvSpPr>
        <p:spPr>
          <a:xfrm>
            <a:off x="5719077" y="1707654"/>
            <a:ext cx="3116580" cy="271145"/>
          </a:xfrm>
          <a:prstGeom prst="rect">
            <a:avLst/>
          </a:prstGeom>
          <a:noFill/>
        </p:spPr>
        <p:txBody>
          <a:bodyPr wrap="none" rtlCol="0">
            <a:spAutoFit/>
          </a:bodyPr>
          <a:lstStyle/>
          <a:p>
            <a:pPr>
              <a:defRPr/>
            </a:pPr>
            <a:r>
              <a:rPr lang="zh-CN" altLang="en-US" sz="1100" dirty="0">
                <a:latin typeface="微软雅黑" panose="020B0503020204020204" pitchFamily="34" charset="-122"/>
                <a:ea typeface="微软雅黑" panose="020B0503020204020204" pitchFamily="34" charset="-122"/>
              </a:rPr>
              <a:t>消息队列、共享内存无法打开，乱码、内容不对</a:t>
            </a:r>
            <a:endParaRPr lang="en-US" altLang="zh-CN" sz="1100" dirty="0">
              <a:latin typeface="微软雅黑" panose="020B0503020204020204" pitchFamily="34" charset="-122"/>
              <a:ea typeface="微软雅黑" panose="020B0503020204020204" pitchFamily="34" charset="-122"/>
            </a:endParaRPr>
          </a:p>
        </p:txBody>
      </p:sp>
      <p:sp>
        <p:nvSpPr>
          <p:cNvPr id="25" name="TextBox 24"/>
          <p:cNvSpPr txBox="1"/>
          <p:nvPr/>
        </p:nvSpPr>
        <p:spPr>
          <a:xfrm>
            <a:off x="2341999" y="1710912"/>
            <a:ext cx="741680" cy="271145"/>
          </a:xfrm>
          <a:prstGeom prst="rect">
            <a:avLst/>
          </a:prstGeom>
          <a:noFill/>
        </p:spPr>
        <p:txBody>
          <a:bodyPr wrap="none" rtlCol="0">
            <a:spAutoFit/>
          </a:bodyPr>
          <a:lstStyle/>
          <a:p>
            <a:pPr algn="r">
              <a:defRPr/>
            </a:pPr>
            <a:r>
              <a:rPr lang="zh-CN" altLang="en-US" sz="1100" dirty="0">
                <a:latin typeface="微软雅黑" panose="020B0503020204020204" pitchFamily="34" charset="-122"/>
                <a:ea typeface="微软雅黑" panose="020B0503020204020204" pitchFamily="34" charset="-122"/>
              </a:rPr>
              <a:t>线程死锁</a:t>
            </a:r>
            <a:endParaRPr lang="zh-CN" altLang="en-US" sz="1100" dirty="0">
              <a:latin typeface="微软雅黑" panose="020B0503020204020204" pitchFamily="34" charset="-122"/>
              <a:ea typeface="微软雅黑" panose="020B0503020204020204" pitchFamily="34" charset="-122"/>
            </a:endParaRPr>
          </a:p>
        </p:txBody>
      </p:sp>
      <p:sp>
        <p:nvSpPr>
          <p:cNvPr id="26" name="KSO_Shape"/>
          <p:cNvSpPr/>
          <p:nvPr/>
        </p:nvSpPr>
        <p:spPr bwMode="auto">
          <a:xfrm>
            <a:off x="3517576"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C0000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sp>
        <p:nvSpPr>
          <p:cNvPr id="27" name="KSO_Shape"/>
          <p:cNvSpPr/>
          <p:nvPr/>
        </p:nvSpPr>
        <p:spPr bwMode="auto">
          <a:xfrm>
            <a:off x="4077369" y="2558000"/>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sp>
        <p:nvSpPr>
          <p:cNvPr id="28" name="KSO_Shape"/>
          <p:cNvSpPr/>
          <p:nvPr/>
        </p:nvSpPr>
        <p:spPr bwMode="auto">
          <a:xfrm>
            <a:off x="3512505" y="3667391"/>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C0000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sp>
        <p:nvSpPr>
          <p:cNvPr id="29" name="KSO_Shape"/>
          <p:cNvSpPr/>
          <p:nvPr/>
        </p:nvSpPr>
        <p:spPr bwMode="auto">
          <a:xfrm>
            <a:off x="4640391" y="1547486"/>
            <a:ext cx="597147" cy="41004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sp>
        <p:nvSpPr>
          <p:cNvPr id="30" name="KSO_Shape"/>
          <p:cNvSpPr/>
          <p:nvPr/>
        </p:nvSpPr>
        <p:spPr bwMode="auto">
          <a:xfrm>
            <a:off x="5210038" y="2544250"/>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C0000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sp>
        <p:nvSpPr>
          <p:cNvPr id="31" name="KSO_Shape"/>
          <p:cNvSpPr/>
          <p:nvPr/>
        </p:nvSpPr>
        <p:spPr>
          <a:xfrm>
            <a:off x="4667772" y="3675634"/>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微软雅黑" panose="020B0503020204020204" pitchFamily="34" charset="-122"/>
            </a:endParaRPr>
          </a:p>
        </p:txBody>
      </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908957" y="206330"/>
            <a:ext cx="1351280" cy="39624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常见问题</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36" name="TextBox 35"/>
          <p:cNvSpPr txBox="1"/>
          <p:nvPr/>
        </p:nvSpPr>
        <p:spPr>
          <a:xfrm>
            <a:off x="2390916" y="267886"/>
            <a:ext cx="2041200"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PRESENT SITUATION</a:t>
            </a:r>
            <a:endParaRPr lang="zh-CN" altLang="en-US" sz="1600"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 presetClass="entr" presetSubtype="8" fill="hold" nodeType="afterEffect" p14:presetBounceEnd="44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4000">
                                          <p:cBhvr additive="base">
                                            <p:cTn id="2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300"/>
                                            <p:tgtEl>
                                              <p:spTgt spid="25"/>
                                            </p:tgtEl>
                                            <p:attrNameLst>
                                              <p:attrName>ppt_x</p:attrName>
                                            </p:attrNameLst>
                                          </p:cBhvr>
                                          <p:tavLst>
                                            <p:tav tm="0">
                                              <p:val>
                                                <p:strVal val="#ppt_x-#ppt_w*1.125000"/>
                                              </p:val>
                                            </p:tav>
                                            <p:tav tm="100000">
                                              <p:val>
                                                <p:strVal val="#ppt_x"/>
                                              </p:val>
                                            </p:tav>
                                          </p:tavLst>
                                        </p:anim>
                                        <p:animEffect transition="in" filter="wipe(right)">
                                          <p:cBhvr>
                                            <p:cTn id="33" dur="300"/>
                                            <p:tgtEl>
                                              <p:spTgt spid="25"/>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300"/>
                                            <p:tgtEl>
                                              <p:spTgt spid="18"/>
                                            </p:tgtEl>
                                            <p:attrNameLst>
                                              <p:attrName>ppt_x</p:attrName>
                                            </p:attrNameLst>
                                          </p:cBhvr>
                                          <p:tavLst>
                                            <p:tav tm="0">
                                              <p:val>
                                                <p:strVal val="#ppt_x-#ppt_w*1.125000"/>
                                              </p:val>
                                            </p:tav>
                                            <p:tav tm="100000">
                                              <p:val>
                                                <p:strVal val="#ppt_x"/>
                                              </p:val>
                                            </p:tav>
                                          </p:tavLst>
                                        </p:anim>
                                        <p:animEffect transition="in" filter="wipe(right)">
                                          <p:cBhvr>
                                            <p:cTn id="37" dur="300"/>
                                            <p:tgtEl>
                                              <p:spTgt spid="18"/>
                                            </p:tgtEl>
                                          </p:cBhvr>
                                        </p:animEffect>
                                      </p:childTnLst>
                                    </p:cTn>
                                  </p:par>
                                </p:childTnLst>
                              </p:cTn>
                            </p:par>
                            <p:par>
                              <p:cTn id="38" fill="hold">
                                <p:stCondLst>
                                  <p:cond delay="2000"/>
                                </p:stCondLst>
                                <p:childTnLst>
                                  <p:par>
                                    <p:cTn id="39" presetID="2" presetClass="entr" presetSubtype="2" fill="hold" grpId="0" nodeType="afterEffect" p14:presetBounceEnd="44000">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14:bounceEnd="44000">
                                          <p:cBhvr additive="base">
                                            <p:cTn id="41" dur="500" fill="hold"/>
                                            <p:tgtEl>
                                              <p:spTgt spid="20"/>
                                            </p:tgtEl>
                                            <p:attrNameLst>
                                              <p:attrName>ppt_x</p:attrName>
                                            </p:attrNameLst>
                                          </p:cBhvr>
                                          <p:tavLst>
                                            <p:tav tm="0">
                                              <p:val>
                                                <p:strVal val="1+#ppt_w/2"/>
                                              </p:val>
                                            </p:tav>
                                            <p:tav tm="100000">
                                              <p:val>
                                                <p:strVal val="#ppt_x"/>
                                              </p:val>
                                            </p:tav>
                                          </p:tavLst>
                                        </p:anim>
                                        <p:anim calcmode="lin" valueType="num" p14:bounceEnd="44000">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12" presetClass="entr" presetSubtype="2"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300"/>
                                            <p:tgtEl>
                                              <p:spTgt spid="19"/>
                                            </p:tgtEl>
                                            <p:attrNameLst>
                                              <p:attrName>ppt_x</p:attrName>
                                            </p:attrNameLst>
                                          </p:cBhvr>
                                          <p:tavLst>
                                            <p:tav tm="0">
                                              <p:val>
                                                <p:strVal val="#ppt_x+#ppt_w*1.125000"/>
                                              </p:val>
                                            </p:tav>
                                            <p:tav tm="100000">
                                              <p:val>
                                                <p:strVal val="#ppt_x"/>
                                              </p:val>
                                            </p:tav>
                                          </p:tavLst>
                                        </p:anim>
                                        <p:animEffect transition="in" filter="wipe(left)">
                                          <p:cBhvr>
                                            <p:cTn id="46" dur="300"/>
                                            <p:tgtEl>
                                              <p:spTgt spid="19"/>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300"/>
                                            <p:tgtEl>
                                              <p:spTgt spid="24"/>
                                            </p:tgtEl>
                                            <p:attrNameLst>
                                              <p:attrName>ppt_x</p:attrName>
                                            </p:attrNameLst>
                                          </p:cBhvr>
                                          <p:tavLst>
                                            <p:tav tm="0">
                                              <p:val>
                                                <p:strVal val="#ppt_x+#ppt_w*1.125000"/>
                                              </p:val>
                                            </p:tav>
                                            <p:tav tm="100000">
                                              <p:val>
                                                <p:strVal val="#ppt_x"/>
                                              </p:val>
                                            </p:tav>
                                          </p:tavLst>
                                        </p:anim>
                                        <p:animEffect transition="in" filter="wipe(left)">
                                          <p:cBhvr>
                                            <p:cTn id="50" dur="300"/>
                                            <p:tgtEl>
                                              <p:spTgt spid="24"/>
                                            </p:tgtEl>
                                          </p:cBhvr>
                                        </p:animEffect>
                                      </p:childTnLst>
                                    </p:cTn>
                                  </p:par>
                                </p:childTnLst>
                              </p:cTn>
                            </p:par>
                            <p:par>
                              <p:cTn id="51" fill="hold">
                                <p:stCondLst>
                                  <p:cond delay="2500"/>
                                </p:stCondLst>
                                <p:childTnLst>
                                  <p:par>
                                    <p:cTn id="52" presetID="2" presetClass="entr" presetSubtype="8" fill="hold" grpId="0" nodeType="afterEffect" p14:presetBounceEnd="44000">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14:bounceEnd="44000">
                                          <p:cBhvr additive="base">
                                            <p:cTn id="54"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55" dur="500" fill="hold"/>
                                            <p:tgtEl>
                                              <p:spTgt spid="6"/>
                                            </p:tgtEl>
                                            <p:attrNameLst>
                                              <p:attrName>ppt_y</p:attrName>
                                            </p:attrNameLst>
                                          </p:cBhvr>
                                          <p:tavLst>
                                            <p:tav tm="0">
                                              <p:val>
                                                <p:strVal val="#ppt_y"/>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300"/>
                                            <p:tgtEl>
                                              <p:spTgt spid="2"/>
                                            </p:tgtEl>
                                            <p:attrNameLst>
                                              <p:attrName>ppt_x</p:attrName>
                                            </p:attrNameLst>
                                          </p:cBhvr>
                                          <p:tavLst>
                                            <p:tav tm="0">
                                              <p:val>
                                                <p:strVal val="#ppt_x-#ppt_w*1.125000"/>
                                              </p:val>
                                            </p:tav>
                                            <p:tav tm="100000">
                                              <p:val>
                                                <p:strVal val="#ppt_x"/>
                                              </p:val>
                                            </p:tav>
                                          </p:tavLst>
                                        </p:anim>
                                        <p:animEffect transition="in" filter="wipe(right)">
                                          <p:cBhvr>
                                            <p:cTn id="59" dur="300"/>
                                            <p:tgtEl>
                                              <p:spTgt spid="2"/>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300"/>
                                            <p:tgtEl>
                                              <p:spTgt spid="15"/>
                                            </p:tgtEl>
                                            <p:attrNameLst>
                                              <p:attrName>ppt_x</p:attrName>
                                            </p:attrNameLst>
                                          </p:cBhvr>
                                          <p:tavLst>
                                            <p:tav tm="0">
                                              <p:val>
                                                <p:strVal val="#ppt_x-#ppt_w*1.125000"/>
                                              </p:val>
                                            </p:tav>
                                            <p:tav tm="100000">
                                              <p:val>
                                                <p:strVal val="#ppt_x"/>
                                              </p:val>
                                            </p:tav>
                                          </p:tavLst>
                                        </p:anim>
                                        <p:animEffect transition="in" filter="wipe(right)">
                                          <p:cBhvr>
                                            <p:cTn id="63" dur="300"/>
                                            <p:tgtEl>
                                              <p:spTgt spid="15"/>
                                            </p:tgtEl>
                                          </p:cBhvr>
                                        </p:animEffect>
                                      </p:childTnLst>
                                    </p:cTn>
                                  </p:par>
                                </p:childTnLst>
                              </p:cTn>
                            </p:par>
                            <p:par>
                              <p:cTn id="64" fill="hold">
                                <p:stCondLst>
                                  <p:cond delay="3000"/>
                                </p:stCondLst>
                                <p:childTnLst>
                                  <p:par>
                                    <p:cTn id="65" presetID="2" presetClass="entr" presetSubtype="2" fill="hold" nodeType="afterEffect" p14:presetBounceEnd="44000">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14:bounceEnd="44000">
                                          <p:cBhvr additive="base">
                                            <p:cTn id="67" dur="500" fill="hold"/>
                                            <p:tgtEl>
                                              <p:spTgt spid="7"/>
                                            </p:tgtEl>
                                            <p:attrNameLst>
                                              <p:attrName>ppt_x</p:attrName>
                                            </p:attrNameLst>
                                          </p:cBhvr>
                                          <p:tavLst>
                                            <p:tav tm="0">
                                              <p:val>
                                                <p:strVal val="1+#ppt_w/2"/>
                                              </p:val>
                                            </p:tav>
                                            <p:tav tm="100000">
                                              <p:val>
                                                <p:strVal val="#ppt_x"/>
                                              </p:val>
                                            </p:tav>
                                          </p:tavLst>
                                        </p:anim>
                                        <p:anim calcmode="lin" valueType="num" p14:bounceEnd="44000">
                                          <p:cBhvr additive="base">
                                            <p:cTn id="68" dur="500" fill="hold"/>
                                            <p:tgtEl>
                                              <p:spTgt spid="7"/>
                                            </p:tgtEl>
                                            <p:attrNameLst>
                                              <p:attrName>ppt_y</p:attrName>
                                            </p:attrNameLst>
                                          </p:cBhvr>
                                          <p:tavLst>
                                            <p:tav tm="0">
                                              <p:val>
                                                <p:strVal val="#ppt_y"/>
                                              </p:val>
                                            </p:tav>
                                            <p:tav tm="100000">
                                              <p:val>
                                                <p:strVal val="#ppt_y"/>
                                              </p:val>
                                            </p:tav>
                                          </p:tavLst>
                                        </p:anim>
                                      </p:childTnLst>
                                    </p:cTn>
                                  </p:par>
                                  <p:par>
                                    <p:cTn id="69" presetID="12" presetClass="entr" presetSubtype="2" fill="hold" grpId="0" nodeType="withEffect">
                                      <p:stCondLst>
                                        <p:cond delay="20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300"/>
                                            <p:tgtEl>
                                              <p:spTgt spid="4"/>
                                            </p:tgtEl>
                                            <p:attrNameLst>
                                              <p:attrName>ppt_x</p:attrName>
                                            </p:attrNameLst>
                                          </p:cBhvr>
                                          <p:tavLst>
                                            <p:tav tm="0">
                                              <p:val>
                                                <p:strVal val="#ppt_x+#ppt_w*1.125000"/>
                                              </p:val>
                                            </p:tav>
                                            <p:tav tm="100000">
                                              <p:val>
                                                <p:strVal val="#ppt_x"/>
                                              </p:val>
                                            </p:tav>
                                          </p:tavLst>
                                        </p:anim>
                                        <p:animEffect transition="in" filter="wipe(left)">
                                          <p:cBhvr>
                                            <p:cTn id="72" dur="300"/>
                                            <p:tgtEl>
                                              <p:spTgt spid="4"/>
                                            </p:tgtEl>
                                          </p:cBhvr>
                                        </p:animEffect>
                                      </p:childTnLst>
                                    </p:cTn>
                                  </p:par>
                                  <p:par>
                                    <p:cTn id="73" presetID="12" presetClass="entr" presetSubtype="2" fill="hold" grpId="0" nodeType="withEffect">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300"/>
                                            <p:tgtEl>
                                              <p:spTgt spid="17"/>
                                            </p:tgtEl>
                                            <p:attrNameLst>
                                              <p:attrName>ppt_x</p:attrName>
                                            </p:attrNameLst>
                                          </p:cBhvr>
                                          <p:tavLst>
                                            <p:tav tm="0">
                                              <p:val>
                                                <p:strVal val="#ppt_x+#ppt_w*1.125000"/>
                                              </p:val>
                                            </p:tav>
                                            <p:tav tm="100000">
                                              <p:val>
                                                <p:strVal val="#ppt_x"/>
                                              </p:val>
                                            </p:tav>
                                          </p:tavLst>
                                        </p:anim>
                                        <p:animEffect transition="in" filter="wipe(left)">
                                          <p:cBhvr>
                                            <p:cTn id="76" dur="300"/>
                                            <p:tgtEl>
                                              <p:spTgt spid="17"/>
                                            </p:tgtEl>
                                          </p:cBhvr>
                                        </p:animEffect>
                                      </p:childTnLst>
                                    </p:cTn>
                                  </p:par>
                                </p:childTnLst>
                              </p:cTn>
                            </p:par>
                            <p:par>
                              <p:cTn id="77" fill="hold">
                                <p:stCondLst>
                                  <p:cond delay="3500"/>
                                </p:stCondLst>
                                <p:childTnLst>
                                  <p:par>
                                    <p:cTn id="78" presetID="2" presetClass="entr" presetSubtype="8" fill="hold" nodeType="afterEffect" p14:presetBounceEnd="44000">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14:bounceEnd="44000">
                                          <p:cBhvr additive="base">
                                            <p:cTn id="80"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81" dur="500" fill="hold"/>
                                            <p:tgtEl>
                                              <p:spTgt spid="11"/>
                                            </p:tgtEl>
                                            <p:attrNameLst>
                                              <p:attrName>ppt_y</p:attrName>
                                            </p:attrNameLst>
                                          </p:cBhvr>
                                          <p:tavLst>
                                            <p:tav tm="0">
                                              <p:val>
                                                <p:strVal val="#ppt_y"/>
                                              </p:val>
                                            </p:tav>
                                            <p:tav tm="100000">
                                              <p:val>
                                                <p:strVal val="#ppt_y"/>
                                              </p:val>
                                            </p:tav>
                                          </p:tavLst>
                                        </p:anim>
                                      </p:childTnLst>
                                    </p:cTn>
                                  </p:par>
                                  <p:par>
                                    <p:cTn id="82" presetID="12" presetClass="entr" presetSubtype="8" fill="hold" grpId="0" nodeType="withEffect">
                                      <p:stCondLst>
                                        <p:cond delay="2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300"/>
                                            <p:tgtEl>
                                              <p:spTgt spid="16"/>
                                            </p:tgtEl>
                                            <p:attrNameLst>
                                              <p:attrName>ppt_x</p:attrName>
                                            </p:attrNameLst>
                                          </p:cBhvr>
                                          <p:tavLst>
                                            <p:tav tm="0">
                                              <p:val>
                                                <p:strVal val="#ppt_x-#ppt_w*1.125000"/>
                                              </p:val>
                                            </p:tav>
                                            <p:tav tm="100000">
                                              <p:val>
                                                <p:strVal val="#ppt_x"/>
                                              </p:val>
                                            </p:tav>
                                          </p:tavLst>
                                        </p:anim>
                                        <p:animEffect transition="in" filter="wipe(right)">
                                          <p:cBhvr>
                                            <p:cTn id="85" dur="300"/>
                                            <p:tgtEl>
                                              <p:spTgt spid="16"/>
                                            </p:tgtEl>
                                          </p:cBhvr>
                                        </p:animEffect>
                                      </p:childTnLst>
                                    </p:cTn>
                                  </p:par>
                                  <p:par>
                                    <p:cTn id="86" presetID="12" presetClass="entr" presetSubtype="8" fill="hold" grpId="0" nodeType="withEffect">
                                      <p:stCondLst>
                                        <p:cond delay="20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300"/>
                                            <p:tgtEl>
                                              <p:spTgt spid="3"/>
                                            </p:tgtEl>
                                            <p:attrNameLst>
                                              <p:attrName>ppt_x</p:attrName>
                                            </p:attrNameLst>
                                          </p:cBhvr>
                                          <p:tavLst>
                                            <p:tav tm="0">
                                              <p:val>
                                                <p:strVal val="#ppt_x-#ppt_w*1.125000"/>
                                              </p:val>
                                            </p:tav>
                                            <p:tav tm="100000">
                                              <p:val>
                                                <p:strVal val="#ppt_x"/>
                                              </p:val>
                                            </p:tav>
                                          </p:tavLst>
                                        </p:anim>
                                        <p:animEffect transition="in" filter="wipe(right)">
                                          <p:cBhvr>
                                            <p:cTn id="89" dur="300"/>
                                            <p:tgtEl>
                                              <p:spTgt spid="3"/>
                                            </p:tgtEl>
                                          </p:cBhvr>
                                        </p:animEffect>
                                      </p:childTnLst>
                                    </p:cTn>
                                  </p:par>
                                </p:childTnLst>
                              </p:cTn>
                            </p:par>
                            <p:par>
                              <p:cTn id="90" fill="hold">
                                <p:stCondLst>
                                  <p:cond delay="4000"/>
                                </p:stCondLst>
                                <p:childTnLst>
                                  <p:par>
                                    <p:cTn id="91" presetID="2" presetClass="entr" presetSubtype="2" fill="hold" grpId="0" nodeType="afterEffect" p14:presetBounceEnd="44000">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14:bounceEnd="44000">
                                          <p:cBhvr additive="base">
                                            <p:cTn id="93"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94" dur="500" fill="hold"/>
                                            <p:tgtEl>
                                              <p:spTgt spid="10"/>
                                            </p:tgtEl>
                                            <p:attrNameLst>
                                              <p:attrName>ppt_y</p:attrName>
                                            </p:attrNameLst>
                                          </p:cBhvr>
                                          <p:tavLst>
                                            <p:tav tm="0">
                                              <p:val>
                                                <p:strVal val="#ppt_y"/>
                                              </p:val>
                                            </p:tav>
                                            <p:tav tm="100000">
                                              <p:val>
                                                <p:strVal val="#ppt_y"/>
                                              </p:val>
                                            </p:tav>
                                          </p:tavLst>
                                        </p:anim>
                                      </p:childTnLst>
                                    </p:cTn>
                                  </p:par>
                                  <p:par>
                                    <p:cTn id="95" presetID="12" presetClass="entr" presetSubtype="2" fill="hold" grpId="0" nodeType="withEffect">
                                      <p:stCondLst>
                                        <p:cond delay="20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300"/>
                                            <p:tgtEl>
                                              <p:spTgt spid="5"/>
                                            </p:tgtEl>
                                            <p:attrNameLst>
                                              <p:attrName>ppt_x</p:attrName>
                                            </p:attrNameLst>
                                          </p:cBhvr>
                                          <p:tavLst>
                                            <p:tav tm="0">
                                              <p:val>
                                                <p:strVal val="#ppt_x+#ppt_w*1.125000"/>
                                              </p:val>
                                            </p:tav>
                                            <p:tav tm="100000">
                                              <p:val>
                                                <p:strVal val="#ppt_x"/>
                                              </p:val>
                                            </p:tav>
                                          </p:tavLst>
                                        </p:anim>
                                        <p:animEffect transition="in" filter="wipe(left)">
                                          <p:cBhvr>
                                            <p:cTn id="98" dur="300"/>
                                            <p:tgtEl>
                                              <p:spTgt spid="5"/>
                                            </p:tgtEl>
                                          </p:cBhvr>
                                        </p:animEffect>
                                      </p:childTnLst>
                                    </p:cTn>
                                  </p:par>
                                  <p:par>
                                    <p:cTn id="99" presetID="12" presetClass="entr" presetSubtype="2" fill="hold" grpId="0" nodeType="withEffect">
                                      <p:stCondLst>
                                        <p:cond delay="20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300"/>
                                            <p:tgtEl>
                                              <p:spTgt spid="14"/>
                                            </p:tgtEl>
                                            <p:attrNameLst>
                                              <p:attrName>ppt_x</p:attrName>
                                            </p:attrNameLst>
                                          </p:cBhvr>
                                          <p:tavLst>
                                            <p:tav tm="0">
                                              <p:val>
                                                <p:strVal val="#ppt_x+#ppt_w*1.125000"/>
                                              </p:val>
                                            </p:tav>
                                            <p:tav tm="100000">
                                              <p:val>
                                                <p:strVal val="#ppt_x"/>
                                              </p:val>
                                            </p:tav>
                                          </p:tavLst>
                                        </p:anim>
                                        <p:animEffect transition="in" filter="wipe(left)">
                                          <p:cBhvr>
                                            <p:cTn id="102" dur="300"/>
                                            <p:tgtEl>
                                              <p:spTgt spid="14"/>
                                            </p:tgtEl>
                                          </p:cBhvr>
                                        </p:animEffect>
                                      </p:childTnLst>
                                    </p:cTn>
                                  </p:par>
                                </p:childTnLst>
                              </p:cTn>
                            </p:par>
                            <p:par>
                              <p:cTn id="103" fill="hold">
                                <p:stCondLst>
                                  <p:cond delay="4500"/>
                                </p:stCondLst>
                                <p:childTnLst>
                                  <p:par>
                                    <p:cTn id="104" presetID="53" presetClass="entr" presetSubtype="528"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animEffect transition="in" filter="fade">
                                          <p:cBhvr>
                                            <p:cTn id="115" dur="500"/>
                                            <p:tgtEl>
                                              <p:spTgt spid="26"/>
                                            </p:tgtEl>
                                          </p:cBhvr>
                                        </p:animEffect>
                                        <p:anim calcmode="lin" valueType="num">
                                          <p:cBhvr>
                                            <p:cTn id="116" dur="500" fill="hold"/>
                                            <p:tgtEl>
                                              <p:spTgt spid="26"/>
                                            </p:tgtEl>
                                            <p:attrNameLst>
                                              <p:attrName>ppt_x</p:attrName>
                                            </p:attrNameLst>
                                          </p:cBhvr>
                                          <p:tavLst>
                                            <p:tav tm="0">
                                              <p:val>
                                                <p:fltVal val="0.5"/>
                                              </p:val>
                                            </p:tav>
                                            <p:tav tm="100000">
                                              <p:val>
                                                <p:strVal val="#ppt_x"/>
                                              </p:val>
                                            </p:tav>
                                          </p:tavLst>
                                        </p:anim>
                                        <p:anim calcmode="lin" valueType="num">
                                          <p:cBhvr>
                                            <p:cTn id="117" dur="500" fill="hold"/>
                                            <p:tgtEl>
                                              <p:spTgt spid="26"/>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anim calcmode="lin" valueType="num">
                                          <p:cBhvr>
                                            <p:cTn id="123" dur="500" fill="hold"/>
                                            <p:tgtEl>
                                              <p:spTgt spid="27"/>
                                            </p:tgtEl>
                                            <p:attrNameLst>
                                              <p:attrName>ppt_x</p:attrName>
                                            </p:attrNameLst>
                                          </p:cBhvr>
                                          <p:tavLst>
                                            <p:tav tm="0">
                                              <p:val>
                                                <p:fltVal val="0.5"/>
                                              </p:val>
                                            </p:tav>
                                            <p:tav tm="100000">
                                              <p:val>
                                                <p:strVal val="#ppt_x"/>
                                              </p:val>
                                            </p:tav>
                                          </p:tavLst>
                                        </p:anim>
                                        <p:anim calcmode="lin" valueType="num">
                                          <p:cBhvr>
                                            <p:cTn id="124" dur="500" fill="hold"/>
                                            <p:tgtEl>
                                              <p:spTgt spid="27"/>
                                            </p:tgtEl>
                                            <p:attrNameLst>
                                              <p:attrName>ppt_y</p:attrName>
                                            </p:attrNameLst>
                                          </p:cBhvr>
                                          <p:tavLst>
                                            <p:tav tm="0">
                                              <p:val>
                                                <p:fltVal val="0.5"/>
                                              </p:val>
                                            </p:tav>
                                            <p:tav tm="100000">
                                              <p:val>
                                                <p:strVal val="#ppt_y"/>
                                              </p:val>
                                            </p:tav>
                                          </p:tavLst>
                                        </p:anim>
                                      </p:childTnLst>
                                    </p:cTn>
                                  </p:par>
                                  <p:par>
                                    <p:cTn id="125" presetID="53" presetClass="entr" presetSubtype="528" fill="hold" grpId="0" nodeType="withEffect">
                                      <p:stCondLst>
                                        <p:cond delay="60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anim calcmode="lin" valueType="num">
                                          <p:cBhvr>
                                            <p:cTn id="130" dur="500" fill="hold"/>
                                            <p:tgtEl>
                                              <p:spTgt spid="28"/>
                                            </p:tgtEl>
                                            <p:attrNameLst>
                                              <p:attrName>ppt_x</p:attrName>
                                            </p:attrNameLst>
                                          </p:cBhvr>
                                          <p:tavLst>
                                            <p:tav tm="0">
                                              <p:val>
                                                <p:fltVal val="0.5"/>
                                              </p:val>
                                            </p:tav>
                                            <p:tav tm="100000">
                                              <p:val>
                                                <p:strVal val="#ppt_x"/>
                                              </p:val>
                                            </p:tav>
                                          </p:tavLst>
                                        </p:anim>
                                        <p:anim calcmode="lin" valueType="num">
                                          <p:cBhvr>
                                            <p:cTn id="131" dur="500" fill="hold"/>
                                            <p:tgtEl>
                                              <p:spTgt spid="28"/>
                                            </p:tgtEl>
                                            <p:attrNameLst>
                                              <p:attrName>ppt_y</p:attrName>
                                            </p:attrNameLst>
                                          </p:cBhvr>
                                          <p:tavLst>
                                            <p:tav tm="0">
                                              <p:val>
                                                <p:fltVal val="0.5"/>
                                              </p:val>
                                            </p:tav>
                                            <p:tav tm="100000">
                                              <p:val>
                                                <p:strVal val="#ppt_y"/>
                                              </p:val>
                                            </p:tav>
                                          </p:tavLst>
                                        </p:anim>
                                      </p:childTnLst>
                                    </p:cTn>
                                  </p:par>
                                  <p:par>
                                    <p:cTn id="132" presetID="53" presetClass="entr" presetSubtype="528" fill="hold" grpId="0" nodeType="withEffect">
                                      <p:stCondLst>
                                        <p:cond delay="200"/>
                                      </p:stCondLst>
                                      <p:childTnLst>
                                        <p:set>
                                          <p:cBhvr>
                                            <p:cTn id="133" dur="1" fill="hold">
                                              <p:stCondLst>
                                                <p:cond delay="0"/>
                                              </p:stCondLst>
                                            </p:cTn>
                                            <p:tgtEl>
                                              <p:spTgt spid="30"/>
                                            </p:tgtEl>
                                            <p:attrNameLst>
                                              <p:attrName>style.visibility</p:attrName>
                                            </p:attrNameLst>
                                          </p:cBhvr>
                                          <p:to>
                                            <p:strVal val="visible"/>
                                          </p:to>
                                        </p:set>
                                        <p:anim calcmode="lin" valueType="num">
                                          <p:cBhvr>
                                            <p:cTn id="134" dur="500" fill="hold"/>
                                            <p:tgtEl>
                                              <p:spTgt spid="30"/>
                                            </p:tgtEl>
                                            <p:attrNameLst>
                                              <p:attrName>ppt_w</p:attrName>
                                            </p:attrNameLst>
                                          </p:cBhvr>
                                          <p:tavLst>
                                            <p:tav tm="0">
                                              <p:val>
                                                <p:fltVal val="0"/>
                                              </p:val>
                                            </p:tav>
                                            <p:tav tm="100000">
                                              <p:val>
                                                <p:strVal val="#ppt_w"/>
                                              </p:val>
                                            </p:tav>
                                          </p:tavLst>
                                        </p:anim>
                                        <p:anim calcmode="lin" valueType="num">
                                          <p:cBhvr>
                                            <p:cTn id="135" dur="500" fill="hold"/>
                                            <p:tgtEl>
                                              <p:spTgt spid="30"/>
                                            </p:tgtEl>
                                            <p:attrNameLst>
                                              <p:attrName>ppt_h</p:attrName>
                                            </p:attrNameLst>
                                          </p:cBhvr>
                                          <p:tavLst>
                                            <p:tav tm="0">
                                              <p:val>
                                                <p:fltVal val="0"/>
                                              </p:val>
                                            </p:tav>
                                            <p:tav tm="100000">
                                              <p:val>
                                                <p:strVal val="#ppt_h"/>
                                              </p:val>
                                            </p:tav>
                                          </p:tavLst>
                                        </p:anim>
                                        <p:animEffect transition="in" filter="fade">
                                          <p:cBhvr>
                                            <p:cTn id="136" dur="500"/>
                                            <p:tgtEl>
                                              <p:spTgt spid="30"/>
                                            </p:tgtEl>
                                          </p:cBhvr>
                                        </p:animEffect>
                                        <p:anim calcmode="lin" valueType="num">
                                          <p:cBhvr>
                                            <p:cTn id="137" dur="500" fill="hold"/>
                                            <p:tgtEl>
                                              <p:spTgt spid="30"/>
                                            </p:tgtEl>
                                            <p:attrNameLst>
                                              <p:attrName>ppt_x</p:attrName>
                                            </p:attrNameLst>
                                          </p:cBhvr>
                                          <p:tavLst>
                                            <p:tav tm="0">
                                              <p:val>
                                                <p:fltVal val="0.5"/>
                                              </p:val>
                                            </p:tav>
                                            <p:tav tm="100000">
                                              <p:val>
                                                <p:strVal val="#ppt_x"/>
                                              </p:val>
                                            </p:tav>
                                          </p:tavLst>
                                        </p:anim>
                                        <p:anim calcmode="lin" valueType="num">
                                          <p:cBhvr>
                                            <p:cTn id="138" dur="500" fill="hold"/>
                                            <p:tgtEl>
                                              <p:spTgt spid="30"/>
                                            </p:tgtEl>
                                            <p:attrNameLst>
                                              <p:attrName>ppt_y</p:attrName>
                                            </p:attrNameLst>
                                          </p:cBhvr>
                                          <p:tavLst>
                                            <p:tav tm="0">
                                              <p:val>
                                                <p:fltVal val="0.5"/>
                                              </p:val>
                                            </p:tav>
                                            <p:tav tm="100000">
                                              <p:val>
                                                <p:strVal val="#ppt_y"/>
                                              </p:val>
                                            </p:tav>
                                          </p:tavLst>
                                        </p:anim>
                                      </p:childTnLst>
                                    </p:cTn>
                                  </p:par>
                                  <p:par>
                                    <p:cTn id="139" presetID="53" presetClass="entr" presetSubtype="528" fill="hold" grpId="0" nodeType="withEffect">
                                      <p:stCondLst>
                                        <p:cond delay="40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500" fill="hold"/>
                                            <p:tgtEl>
                                              <p:spTgt spid="31"/>
                                            </p:tgtEl>
                                            <p:attrNameLst>
                                              <p:attrName>ppt_w</p:attrName>
                                            </p:attrNameLst>
                                          </p:cBhvr>
                                          <p:tavLst>
                                            <p:tav tm="0">
                                              <p:val>
                                                <p:fltVal val="0"/>
                                              </p:val>
                                            </p:tav>
                                            <p:tav tm="100000">
                                              <p:val>
                                                <p:strVal val="#ppt_w"/>
                                              </p:val>
                                            </p:tav>
                                          </p:tavLst>
                                        </p:anim>
                                        <p:anim calcmode="lin" valueType="num">
                                          <p:cBhvr>
                                            <p:cTn id="142" dur="500" fill="hold"/>
                                            <p:tgtEl>
                                              <p:spTgt spid="31"/>
                                            </p:tgtEl>
                                            <p:attrNameLst>
                                              <p:attrName>ppt_h</p:attrName>
                                            </p:attrNameLst>
                                          </p:cBhvr>
                                          <p:tavLst>
                                            <p:tav tm="0">
                                              <p:val>
                                                <p:fltVal val="0"/>
                                              </p:val>
                                            </p:tav>
                                            <p:tav tm="100000">
                                              <p:val>
                                                <p:strVal val="#ppt_h"/>
                                              </p:val>
                                            </p:tav>
                                          </p:tavLst>
                                        </p:anim>
                                        <p:animEffect transition="in" filter="fade">
                                          <p:cBhvr>
                                            <p:cTn id="143" dur="500"/>
                                            <p:tgtEl>
                                              <p:spTgt spid="31"/>
                                            </p:tgtEl>
                                          </p:cBhvr>
                                        </p:animEffect>
                                        <p:anim calcmode="lin" valueType="num">
                                          <p:cBhvr>
                                            <p:cTn id="144" dur="500" fill="hold"/>
                                            <p:tgtEl>
                                              <p:spTgt spid="31"/>
                                            </p:tgtEl>
                                            <p:attrNameLst>
                                              <p:attrName>ppt_x</p:attrName>
                                            </p:attrNameLst>
                                          </p:cBhvr>
                                          <p:tavLst>
                                            <p:tav tm="0">
                                              <p:val>
                                                <p:fltVal val="0.5"/>
                                              </p:val>
                                            </p:tav>
                                            <p:tav tm="100000">
                                              <p:val>
                                                <p:strVal val="#ppt_x"/>
                                              </p:val>
                                            </p:tav>
                                          </p:tavLst>
                                        </p:anim>
                                        <p:anim calcmode="lin" valueType="num">
                                          <p:cBhvr>
                                            <p:cTn id="145"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P spid="34" grpId="0" animBg="1"/>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0-#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300"/>
                                            <p:tgtEl>
                                              <p:spTgt spid="25"/>
                                            </p:tgtEl>
                                            <p:attrNameLst>
                                              <p:attrName>ppt_x</p:attrName>
                                            </p:attrNameLst>
                                          </p:cBhvr>
                                          <p:tavLst>
                                            <p:tav tm="0">
                                              <p:val>
                                                <p:strVal val="#ppt_x-#ppt_w*1.125000"/>
                                              </p:val>
                                            </p:tav>
                                            <p:tav tm="100000">
                                              <p:val>
                                                <p:strVal val="#ppt_x"/>
                                              </p:val>
                                            </p:tav>
                                          </p:tavLst>
                                        </p:anim>
                                        <p:animEffect transition="in" filter="wipe(right)">
                                          <p:cBhvr>
                                            <p:cTn id="33" dur="300"/>
                                            <p:tgtEl>
                                              <p:spTgt spid="25"/>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300"/>
                                            <p:tgtEl>
                                              <p:spTgt spid="18"/>
                                            </p:tgtEl>
                                            <p:attrNameLst>
                                              <p:attrName>ppt_x</p:attrName>
                                            </p:attrNameLst>
                                          </p:cBhvr>
                                          <p:tavLst>
                                            <p:tav tm="0">
                                              <p:val>
                                                <p:strVal val="#ppt_x-#ppt_w*1.125000"/>
                                              </p:val>
                                            </p:tav>
                                            <p:tav tm="100000">
                                              <p:val>
                                                <p:strVal val="#ppt_x"/>
                                              </p:val>
                                            </p:tav>
                                          </p:tavLst>
                                        </p:anim>
                                        <p:animEffect transition="in" filter="wipe(right)">
                                          <p:cBhvr>
                                            <p:cTn id="37" dur="300"/>
                                            <p:tgtEl>
                                              <p:spTgt spid="18"/>
                                            </p:tgtEl>
                                          </p:cBhvr>
                                        </p:animEffect>
                                      </p:childTnLst>
                                    </p:cTn>
                                  </p:par>
                                </p:childTnLst>
                              </p:cTn>
                            </p:par>
                            <p:par>
                              <p:cTn id="38" fill="hold">
                                <p:stCondLst>
                                  <p:cond delay="2000"/>
                                </p:stCondLst>
                                <p:childTnLst>
                                  <p:par>
                                    <p:cTn id="39" presetID="2" presetClass="entr" presetSubtype="2"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12" presetClass="entr" presetSubtype="2"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300"/>
                                            <p:tgtEl>
                                              <p:spTgt spid="19"/>
                                            </p:tgtEl>
                                            <p:attrNameLst>
                                              <p:attrName>ppt_x</p:attrName>
                                            </p:attrNameLst>
                                          </p:cBhvr>
                                          <p:tavLst>
                                            <p:tav tm="0">
                                              <p:val>
                                                <p:strVal val="#ppt_x+#ppt_w*1.125000"/>
                                              </p:val>
                                            </p:tav>
                                            <p:tav tm="100000">
                                              <p:val>
                                                <p:strVal val="#ppt_x"/>
                                              </p:val>
                                            </p:tav>
                                          </p:tavLst>
                                        </p:anim>
                                        <p:animEffect transition="in" filter="wipe(left)">
                                          <p:cBhvr>
                                            <p:cTn id="46" dur="300"/>
                                            <p:tgtEl>
                                              <p:spTgt spid="19"/>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300"/>
                                            <p:tgtEl>
                                              <p:spTgt spid="24"/>
                                            </p:tgtEl>
                                            <p:attrNameLst>
                                              <p:attrName>ppt_x</p:attrName>
                                            </p:attrNameLst>
                                          </p:cBhvr>
                                          <p:tavLst>
                                            <p:tav tm="0">
                                              <p:val>
                                                <p:strVal val="#ppt_x+#ppt_w*1.125000"/>
                                              </p:val>
                                            </p:tav>
                                            <p:tav tm="100000">
                                              <p:val>
                                                <p:strVal val="#ppt_x"/>
                                              </p:val>
                                            </p:tav>
                                          </p:tavLst>
                                        </p:anim>
                                        <p:animEffect transition="in" filter="wipe(left)">
                                          <p:cBhvr>
                                            <p:cTn id="50" dur="300"/>
                                            <p:tgtEl>
                                              <p:spTgt spid="24"/>
                                            </p:tgtEl>
                                          </p:cBhvr>
                                        </p:animEffect>
                                      </p:childTnLst>
                                    </p:cTn>
                                  </p:par>
                                </p:childTnLst>
                              </p:cTn>
                            </p:par>
                            <p:par>
                              <p:cTn id="51" fill="hold">
                                <p:stCondLst>
                                  <p:cond delay="2500"/>
                                </p:stCondLst>
                                <p:childTnLst>
                                  <p:par>
                                    <p:cTn id="52" presetID="2" presetClass="entr" presetSubtype="8"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0-#ppt_w/2"/>
                                              </p:val>
                                            </p:tav>
                                            <p:tav tm="100000">
                                              <p:val>
                                                <p:strVal val="#ppt_x"/>
                                              </p:val>
                                            </p:tav>
                                          </p:tavLst>
                                        </p:anim>
                                        <p:anim calcmode="lin" valueType="num">
                                          <p:cBhvr additive="base">
                                            <p:cTn id="55" dur="500" fill="hold"/>
                                            <p:tgtEl>
                                              <p:spTgt spid="6"/>
                                            </p:tgtEl>
                                            <p:attrNameLst>
                                              <p:attrName>ppt_y</p:attrName>
                                            </p:attrNameLst>
                                          </p:cBhvr>
                                          <p:tavLst>
                                            <p:tav tm="0">
                                              <p:val>
                                                <p:strVal val="#ppt_y"/>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300"/>
                                            <p:tgtEl>
                                              <p:spTgt spid="2"/>
                                            </p:tgtEl>
                                            <p:attrNameLst>
                                              <p:attrName>ppt_x</p:attrName>
                                            </p:attrNameLst>
                                          </p:cBhvr>
                                          <p:tavLst>
                                            <p:tav tm="0">
                                              <p:val>
                                                <p:strVal val="#ppt_x-#ppt_w*1.125000"/>
                                              </p:val>
                                            </p:tav>
                                            <p:tav tm="100000">
                                              <p:val>
                                                <p:strVal val="#ppt_x"/>
                                              </p:val>
                                            </p:tav>
                                          </p:tavLst>
                                        </p:anim>
                                        <p:animEffect transition="in" filter="wipe(right)">
                                          <p:cBhvr>
                                            <p:cTn id="59" dur="300"/>
                                            <p:tgtEl>
                                              <p:spTgt spid="2"/>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300"/>
                                            <p:tgtEl>
                                              <p:spTgt spid="15"/>
                                            </p:tgtEl>
                                            <p:attrNameLst>
                                              <p:attrName>ppt_x</p:attrName>
                                            </p:attrNameLst>
                                          </p:cBhvr>
                                          <p:tavLst>
                                            <p:tav tm="0">
                                              <p:val>
                                                <p:strVal val="#ppt_x-#ppt_w*1.125000"/>
                                              </p:val>
                                            </p:tav>
                                            <p:tav tm="100000">
                                              <p:val>
                                                <p:strVal val="#ppt_x"/>
                                              </p:val>
                                            </p:tav>
                                          </p:tavLst>
                                        </p:anim>
                                        <p:animEffect transition="in" filter="wipe(right)">
                                          <p:cBhvr>
                                            <p:cTn id="63" dur="300"/>
                                            <p:tgtEl>
                                              <p:spTgt spid="15"/>
                                            </p:tgtEl>
                                          </p:cBhvr>
                                        </p:animEffect>
                                      </p:childTnLst>
                                    </p:cTn>
                                  </p:par>
                                </p:childTnLst>
                              </p:cTn>
                            </p:par>
                            <p:par>
                              <p:cTn id="64" fill="hold">
                                <p:stCondLst>
                                  <p:cond delay="3000"/>
                                </p:stCondLst>
                                <p:childTnLst>
                                  <p:par>
                                    <p:cTn id="65" presetID="2" presetClass="entr" presetSubtype="2"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par>
                                    <p:cTn id="69" presetID="12" presetClass="entr" presetSubtype="2" fill="hold" grpId="0" nodeType="withEffect">
                                      <p:stCondLst>
                                        <p:cond delay="20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300"/>
                                            <p:tgtEl>
                                              <p:spTgt spid="4"/>
                                            </p:tgtEl>
                                            <p:attrNameLst>
                                              <p:attrName>ppt_x</p:attrName>
                                            </p:attrNameLst>
                                          </p:cBhvr>
                                          <p:tavLst>
                                            <p:tav tm="0">
                                              <p:val>
                                                <p:strVal val="#ppt_x+#ppt_w*1.125000"/>
                                              </p:val>
                                            </p:tav>
                                            <p:tav tm="100000">
                                              <p:val>
                                                <p:strVal val="#ppt_x"/>
                                              </p:val>
                                            </p:tav>
                                          </p:tavLst>
                                        </p:anim>
                                        <p:animEffect transition="in" filter="wipe(left)">
                                          <p:cBhvr>
                                            <p:cTn id="72" dur="300"/>
                                            <p:tgtEl>
                                              <p:spTgt spid="4"/>
                                            </p:tgtEl>
                                          </p:cBhvr>
                                        </p:animEffect>
                                      </p:childTnLst>
                                    </p:cTn>
                                  </p:par>
                                  <p:par>
                                    <p:cTn id="73" presetID="12" presetClass="entr" presetSubtype="2" fill="hold" grpId="0" nodeType="withEffect">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300"/>
                                            <p:tgtEl>
                                              <p:spTgt spid="17"/>
                                            </p:tgtEl>
                                            <p:attrNameLst>
                                              <p:attrName>ppt_x</p:attrName>
                                            </p:attrNameLst>
                                          </p:cBhvr>
                                          <p:tavLst>
                                            <p:tav tm="0">
                                              <p:val>
                                                <p:strVal val="#ppt_x+#ppt_w*1.125000"/>
                                              </p:val>
                                            </p:tav>
                                            <p:tav tm="100000">
                                              <p:val>
                                                <p:strVal val="#ppt_x"/>
                                              </p:val>
                                            </p:tav>
                                          </p:tavLst>
                                        </p:anim>
                                        <p:animEffect transition="in" filter="wipe(left)">
                                          <p:cBhvr>
                                            <p:cTn id="76" dur="300"/>
                                            <p:tgtEl>
                                              <p:spTgt spid="17"/>
                                            </p:tgtEl>
                                          </p:cBhvr>
                                        </p:animEffect>
                                      </p:childTnLst>
                                    </p:cTn>
                                  </p:par>
                                </p:childTnLst>
                              </p:cTn>
                            </p:par>
                            <p:par>
                              <p:cTn id="77" fill="hold">
                                <p:stCondLst>
                                  <p:cond delay="3500"/>
                                </p:stCondLst>
                                <p:childTnLst>
                                  <p:par>
                                    <p:cTn id="78" presetID="2" presetClass="entr" presetSubtype="8"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0-#ppt_w/2"/>
                                              </p:val>
                                            </p:tav>
                                            <p:tav tm="100000">
                                              <p:val>
                                                <p:strVal val="#ppt_x"/>
                                              </p:val>
                                            </p:tav>
                                          </p:tavLst>
                                        </p:anim>
                                        <p:anim calcmode="lin" valueType="num">
                                          <p:cBhvr additive="base">
                                            <p:cTn id="81" dur="500" fill="hold"/>
                                            <p:tgtEl>
                                              <p:spTgt spid="11"/>
                                            </p:tgtEl>
                                            <p:attrNameLst>
                                              <p:attrName>ppt_y</p:attrName>
                                            </p:attrNameLst>
                                          </p:cBhvr>
                                          <p:tavLst>
                                            <p:tav tm="0">
                                              <p:val>
                                                <p:strVal val="#ppt_y"/>
                                              </p:val>
                                            </p:tav>
                                            <p:tav tm="100000">
                                              <p:val>
                                                <p:strVal val="#ppt_y"/>
                                              </p:val>
                                            </p:tav>
                                          </p:tavLst>
                                        </p:anim>
                                      </p:childTnLst>
                                    </p:cTn>
                                  </p:par>
                                  <p:par>
                                    <p:cTn id="82" presetID="12" presetClass="entr" presetSubtype="8" fill="hold" grpId="0" nodeType="withEffect">
                                      <p:stCondLst>
                                        <p:cond delay="2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300"/>
                                            <p:tgtEl>
                                              <p:spTgt spid="16"/>
                                            </p:tgtEl>
                                            <p:attrNameLst>
                                              <p:attrName>ppt_x</p:attrName>
                                            </p:attrNameLst>
                                          </p:cBhvr>
                                          <p:tavLst>
                                            <p:tav tm="0">
                                              <p:val>
                                                <p:strVal val="#ppt_x-#ppt_w*1.125000"/>
                                              </p:val>
                                            </p:tav>
                                            <p:tav tm="100000">
                                              <p:val>
                                                <p:strVal val="#ppt_x"/>
                                              </p:val>
                                            </p:tav>
                                          </p:tavLst>
                                        </p:anim>
                                        <p:animEffect transition="in" filter="wipe(right)">
                                          <p:cBhvr>
                                            <p:cTn id="85" dur="300"/>
                                            <p:tgtEl>
                                              <p:spTgt spid="16"/>
                                            </p:tgtEl>
                                          </p:cBhvr>
                                        </p:animEffect>
                                      </p:childTnLst>
                                    </p:cTn>
                                  </p:par>
                                  <p:par>
                                    <p:cTn id="86" presetID="12" presetClass="entr" presetSubtype="8" fill="hold" grpId="0" nodeType="withEffect">
                                      <p:stCondLst>
                                        <p:cond delay="20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300"/>
                                            <p:tgtEl>
                                              <p:spTgt spid="3"/>
                                            </p:tgtEl>
                                            <p:attrNameLst>
                                              <p:attrName>ppt_x</p:attrName>
                                            </p:attrNameLst>
                                          </p:cBhvr>
                                          <p:tavLst>
                                            <p:tav tm="0">
                                              <p:val>
                                                <p:strVal val="#ppt_x-#ppt_w*1.125000"/>
                                              </p:val>
                                            </p:tav>
                                            <p:tav tm="100000">
                                              <p:val>
                                                <p:strVal val="#ppt_x"/>
                                              </p:val>
                                            </p:tav>
                                          </p:tavLst>
                                        </p:anim>
                                        <p:animEffect transition="in" filter="wipe(right)">
                                          <p:cBhvr>
                                            <p:cTn id="89" dur="300"/>
                                            <p:tgtEl>
                                              <p:spTgt spid="3"/>
                                            </p:tgtEl>
                                          </p:cBhvr>
                                        </p:animEffect>
                                      </p:childTnLst>
                                    </p:cTn>
                                  </p:par>
                                </p:childTnLst>
                              </p:cTn>
                            </p:par>
                            <p:par>
                              <p:cTn id="90" fill="hold">
                                <p:stCondLst>
                                  <p:cond delay="4000"/>
                                </p:stCondLst>
                                <p:childTnLst>
                                  <p:par>
                                    <p:cTn id="91" presetID="2" presetClass="entr" presetSubtype="2"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additive="base">
                                            <p:cTn id="93" dur="500" fill="hold"/>
                                            <p:tgtEl>
                                              <p:spTgt spid="10"/>
                                            </p:tgtEl>
                                            <p:attrNameLst>
                                              <p:attrName>ppt_x</p:attrName>
                                            </p:attrNameLst>
                                          </p:cBhvr>
                                          <p:tavLst>
                                            <p:tav tm="0">
                                              <p:val>
                                                <p:strVal val="1+#ppt_w/2"/>
                                              </p:val>
                                            </p:tav>
                                            <p:tav tm="100000">
                                              <p:val>
                                                <p:strVal val="#ppt_x"/>
                                              </p:val>
                                            </p:tav>
                                          </p:tavLst>
                                        </p:anim>
                                        <p:anim calcmode="lin" valueType="num">
                                          <p:cBhvr additive="base">
                                            <p:cTn id="94" dur="500" fill="hold"/>
                                            <p:tgtEl>
                                              <p:spTgt spid="10"/>
                                            </p:tgtEl>
                                            <p:attrNameLst>
                                              <p:attrName>ppt_y</p:attrName>
                                            </p:attrNameLst>
                                          </p:cBhvr>
                                          <p:tavLst>
                                            <p:tav tm="0">
                                              <p:val>
                                                <p:strVal val="#ppt_y"/>
                                              </p:val>
                                            </p:tav>
                                            <p:tav tm="100000">
                                              <p:val>
                                                <p:strVal val="#ppt_y"/>
                                              </p:val>
                                            </p:tav>
                                          </p:tavLst>
                                        </p:anim>
                                      </p:childTnLst>
                                    </p:cTn>
                                  </p:par>
                                  <p:par>
                                    <p:cTn id="95" presetID="12" presetClass="entr" presetSubtype="2" fill="hold" grpId="0" nodeType="withEffect">
                                      <p:stCondLst>
                                        <p:cond delay="20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300"/>
                                            <p:tgtEl>
                                              <p:spTgt spid="5"/>
                                            </p:tgtEl>
                                            <p:attrNameLst>
                                              <p:attrName>ppt_x</p:attrName>
                                            </p:attrNameLst>
                                          </p:cBhvr>
                                          <p:tavLst>
                                            <p:tav tm="0">
                                              <p:val>
                                                <p:strVal val="#ppt_x+#ppt_w*1.125000"/>
                                              </p:val>
                                            </p:tav>
                                            <p:tav tm="100000">
                                              <p:val>
                                                <p:strVal val="#ppt_x"/>
                                              </p:val>
                                            </p:tav>
                                          </p:tavLst>
                                        </p:anim>
                                        <p:animEffect transition="in" filter="wipe(left)">
                                          <p:cBhvr>
                                            <p:cTn id="98" dur="300"/>
                                            <p:tgtEl>
                                              <p:spTgt spid="5"/>
                                            </p:tgtEl>
                                          </p:cBhvr>
                                        </p:animEffect>
                                      </p:childTnLst>
                                    </p:cTn>
                                  </p:par>
                                  <p:par>
                                    <p:cTn id="99" presetID="12" presetClass="entr" presetSubtype="2" fill="hold" grpId="0" nodeType="withEffect">
                                      <p:stCondLst>
                                        <p:cond delay="20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300"/>
                                            <p:tgtEl>
                                              <p:spTgt spid="14"/>
                                            </p:tgtEl>
                                            <p:attrNameLst>
                                              <p:attrName>ppt_x</p:attrName>
                                            </p:attrNameLst>
                                          </p:cBhvr>
                                          <p:tavLst>
                                            <p:tav tm="0">
                                              <p:val>
                                                <p:strVal val="#ppt_x+#ppt_w*1.125000"/>
                                              </p:val>
                                            </p:tav>
                                            <p:tav tm="100000">
                                              <p:val>
                                                <p:strVal val="#ppt_x"/>
                                              </p:val>
                                            </p:tav>
                                          </p:tavLst>
                                        </p:anim>
                                        <p:animEffect transition="in" filter="wipe(left)">
                                          <p:cBhvr>
                                            <p:cTn id="102" dur="300"/>
                                            <p:tgtEl>
                                              <p:spTgt spid="14"/>
                                            </p:tgtEl>
                                          </p:cBhvr>
                                        </p:animEffect>
                                      </p:childTnLst>
                                    </p:cTn>
                                  </p:par>
                                </p:childTnLst>
                              </p:cTn>
                            </p:par>
                            <p:par>
                              <p:cTn id="103" fill="hold">
                                <p:stCondLst>
                                  <p:cond delay="4500"/>
                                </p:stCondLst>
                                <p:childTnLst>
                                  <p:par>
                                    <p:cTn id="104" presetID="53" presetClass="entr" presetSubtype="528"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animEffect transition="in" filter="fade">
                                          <p:cBhvr>
                                            <p:cTn id="115" dur="500"/>
                                            <p:tgtEl>
                                              <p:spTgt spid="26"/>
                                            </p:tgtEl>
                                          </p:cBhvr>
                                        </p:animEffect>
                                        <p:anim calcmode="lin" valueType="num">
                                          <p:cBhvr>
                                            <p:cTn id="116" dur="500" fill="hold"/>
                                            <p:tgtEl>
                                              <p:spTgt spid="26"/>
                                            </p:tgtEl>
                                            <p:attrNameLst>
                                              <p:attrName>ppt_x</p:attrName>
                                            </p:attrNameLst>
                                          </p:cBhvr>
                                          <p:tavLst>
                                            <p:tav tm="0">
                                              <p:val>
                                                <p:fltVal val="0.5"/>
                                              </p:val>
                                            </p:tav>
                                            <p:tav tm="100000">
                                              <p:val>
                                                <p:strVal val="#ppt_x"/>
                                              </p:val>
                                            </p:tav>
                                          </p:tavLst>
                                        </p:anim>
                                        <p:anim calcmode="lin" valueType="num">
                                          <p:cBhvr>
                                            <p:cTn id="117" dur="500" fill="hold"/>
                                            <p:tgtEl>
                                              <p:spTgt spid="26"/>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anim calcmode="lin" valueType="num">
                                          <p:cBhvr>
                                            <p:cTn id="123" dur="500" fill="hold"/>
                                            <p:tgtEl>
                                              <p:spTgt spid="27"/>
                                            </p:tgtEl>
                                            <p:attrNameLst>
                                              <p:attrName>ppt_x</p:attrName>
                                            </p:attrNameLst>
                                          </p:cBhvr>
                                          <p:tavLst>
                                            <p:tav tm="0">
                                              <p:val>
                                                <p:fltVal val="0.5"/>
                                              </p:val>
                                            </p:tav>
                                            <p:tav tm="100000">
                                              <p:val>
                                                <p:strVal val="#ppt_x"/>
                                              </p:val>
                                            </p:tav>
                                          </p:tavLst>
                                        </p:anim>
                                        <p:anim calcmode="lin" valueType="num">
                                          <p:cBhvr>
                                            <p:cTn id="124" dur="500" fill="hold"/>
                                            <p:tgtEl>
                                              <p:spTgt spid="27"/>
                                            </p:tgtEl>
                                            <p:attrNameLst>
                                              <p:attrName>ppt_y</p:attrName>
                                            </p:attrNameLst>
                                          </p:cBhvr>
                                          <p:tavLst>
                                            <p:tav tm="0">
                                              <p:val>
                                                <p:fltVal val="0.5"/>
                                              </p:val>
                                            </p:tav>
                                            <p:tav tm="100000">
                                              <p:val>
                                                <p:strVal val="#ppt_y"/>
                                              </p:val>
                                            </p:tav>
                                          </p:tavLst>
                                        </p:anim>
                                      </p:childTnLst>
                                    </p:cTn>
                                  </p:par>
                                  <p:par>
                                    <p:cTn id="125" presetID="53" presetClass="entr" presetSubtype="528" fill="hold" grpId="0" nodeType="withEffect">
                                      <p:stCondLst>
                                        <p:cond delay="60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anim calcmode="lin" valueType="num">
                                          <p:cBhvr>
                                            <p:cTn id="130" dur="500" fill="hold"/>
                                            <p:tgtEl>
                                              <p:spTgt spid="28"/>
                                            </p:tgtEl>
                                            <p:attrNameLst>
                                              <p:attrName>ppt_x</p:attrName>
                                            </p:attrNameLst>
                                          </p:cBhvr>
                                          <p:tavLst>
                                            <p:tav tm="0">
                                              <p:val>
                                                <p:fltVal val="0.5"/>
                                              </p:val>
                                            </p:tav>
                                            <p:tav tm="100000">
                                              <p:val>
                                                <p:strVal val="#ppt_x"/>
                                              </p:val>
                                            </p:tav>
                                          </p:tavLst>
                                        </p:anim>
                                        <p:anim calcmode="lin" valueType="num">
                                          <p:cBhvr>
                                            <p:cTn id="131" dur="500" fill="hold"/>
                                            <p:tgtEl>
                                              <p:spTgt spid="28"/>
                                            </p:tgtEl>
                                            <p:attrNameLst>
                                              <p:attrName>ppt_y</p:attrName>
                                            </p:attrNameLst>
                                          </p:cBhvr>
                                          <p:tavLst>
                                            <p:tav tm="0">
                                              <p:val>
                                                <p:fltVal val="0.5"/>
                                              </p:val>
                                            </p:tav>
                                            <p:tav tm="100000">
                                              <p:val>
                                                <p:strVal val="#ppt_y"/>
                                              </p:val>
                                            </p:tav>
                                          </p:tavLst>
                                        </p:anim>
                                      </p:childTnLst>
                                    </p:cTn>
                                  </p:par>
                                  <p:par>
                                    <p:cTn id="132" presetID="53" presetClass="entr" presetSubtype="528" fill="hold" grpId="0" nodeType="withEffect">
                                      <p:stCondLst>
                                        <p:cond delay="200"/>
                                      </p:stCondLst>
                                      <p:childTnLst>
                                        <p:set>
                                          <p:cBhvr>
                                            <p:cTn id="133" dur="1" fill="hold">
                                              <p:stCondLst>
                                                <p:cond delay="0"/>
                                              </p:stCondLst>
                                            </p:cTn>
                                            <p:tgtEl>
                                              <p:spTgt spid="30"/>
                                            </p:tgtEl>
                                            <p:attrNameLst>
                                              <p:attrName>style.visibility</p:attrName>
                                            </p:attrNameLst>
                                          </p:cBhvr>
                                          <p:to>
                                            <p:strVal val="visible"/>
                                          </p:to>
                                        </p:set>
                                        <p:anim calcmode="lin" valueType="num">
                                          <p:cBhvr>
                                            <p:cTn id="134" dur="500" fill="hold"/>
                                            <p:tgtEl>
                                              <p:spTgt spid="30"/>
                                            </p:tgtEl>
                                            <p:attrNameLst>
                                              <p:attrName>ppt_w</p:attrName>
                                            </p:attrNameLst>
                                          </p:cBhvr>
                                          <p:tavLst>
                                            <p:tav tm="0">
                                              <p:val>
                                                <p:fltVal val="0"/>
                                              </p:val>
                                            </p:tav>
                                            <p:tav tm="100000">
                                              <p:val>
                                                <p:strVal val="#ppt_w"/>
                                              </p:val>
                                            </p:tav>
                                          </p:tavLst>
                                        </p:anim>
                                        <p:anim calcmode="lin" valueType="num">
                                          <p:cBhvr>
                                            <p:cTn id="135" dur="500" fill="hold"/>
                                            <p:tgtEl>
                                              <p:spTgt spid="30"/>
                                            </p:tgtEl>
                                            <p:attrNameLst>
                                              <p:attrName>ppt_h</p:attrName>
                                            </p:attrNameLst>
                                          </p:cBhvr>
                                          <p:tavLst>
                                            <p:tav tm="0">
                                              <p:val>
                                                <p:fltVal val="0"/>
                                              </p:val>
                                            </p:tav>
                                            <p:tav tm="100000">
                                              <p:val>
                                                <p:strVal val="#ppt_h"/>
                                              </p:val>
                                            </p:tav>
                                          </p:tavLst>
                                        </p:anim>
                                        <p:animEffect transition="in" filter="fade">
                                          <p:cBhvr>
                                            <p:cTn id="136" dur="500"/>
                                            <p:tgtEl>
                                              <p:spTgt spid="30"/>
                                            </p:tgtEl>
                                          </p:cBhvr>
                                        </p:animEffect>
                                        <p:anim calcmode="lin" valueType="num">
                                          <p:cBhvr>
                                            <p:cTn id="137" dur="500" fill="hold"/>
                                            <p:tgtEl>
                                              <p:spTgt spid="30"/>
                                            </p:tgtEl>
                                            <p:attrNameLst>
                                              <p:attrName>ppt_x</p:attrName>
                                            </p:attrNameLst>
                                          </p:cBhvr>
                                          <p:tavLst>
                                            <p:tav tm="0">
                                              <p:val>
                                                <p:fltVal val="0.5"/>
                                              </p:val>
                                            </p:tav>
                                            <p:tav tm="100000">
                                              <p:val>
                                                <p:strVal val="#ppt_x"/>
                                              </p:val>
                                            </p:tav>
                                          </p:tavLst>
                                        </p:anim>
                                        <p:anim calcmode="lin" valueType="num">
                                          <p:cBhvr>
                                            <p:cTn id="138" dur="500" fill="hold"/>
                                            <p:tgtEl>
                                              <p:spTgt spid="30"/>
                                            </p:tgtEl>
                                            <p:attrNameLst>
                                              <p:attrName>ppt_y</p:attrName>
                                            </p:attrNameLst>
                                          </p:cBhvr>
                                          <p:tavLst>
                                            <p:tav tm="0">
                                              <p:val>
                                                <p:fltVal val="0.5"/>
                                              </p:val>
                                            </p:tav>
                                            <p:tav tm="100000">
                                              <p:val>
                                                <p:strVal val="#ppt_y"/>
                                              </p:val>
                                            </p:tav>
                                          </p:tavLst>
                                        </p:anim>
                                      </p:childTnLst>
                                    </p:cTn>
                                  </p:par>
                                  <p:par>
                                    <p:cTn id="139" presetID="53" presetClass="entr" presetSubtype="528" fill="hold" grpId="0" nodeType="withEffect">
                                      <p:stCondLst>
                                        <p:cond delay="40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500" fill="hold"/>
                                            <p:tgtEl>
                                              <p:spTgt spid="31"/>
                                            </p:tgtEl>
                                            <p:attrNameLst>
                                              <p:attrName>ppt_w</p:attrName>
                                            </p:attrNameLst>
                                          </p:cBhvr>
                                          <p:tavLst>
                                            <p:tav tm="0">
                                              <p:val>
                                                <p:fltVal val="0"/>
                                              </p:val>
                                            </p:tav>
                                            <p:tav tm="100000">
                                              <p:val>
                                                <p:strVal val="#ppt_w"/>
                                              </p:val>
                                            </p:tav>
                                          </p:tavLst>
                                        </p:anim>
                                        <p:anim calcmode="lin" valueType="num">
                                          <p:cBhvr>
                                            <p:cTn id="142" dur="500" fill="hold"/>
                                            <p:tgtEl>
                                              <p:spTgt spid="31"/>
                                            </p:tgtEl>
                                            <p:attrNameLst>
                                              <p:attrName>ppt_h</p:attrName>
                                            </p:attrNameLst>
                                          </p:cBhvr>
                                          <p:tavLst>
                                            <p:tav tm="0">
                                              <p:val>
                                                <p:fltVal val="0"/>
                                              </p:val>
                                            </p:tav>
                                            <p:tav tm="100000">
                                              <p:val>
                                                <p:strVal val="#ppt_h"/>
                                              </p:val>
                                            </p:tav>
                                          </p:tavLst>
                                        </p:anim>
                                        <p:animEffect transition="in" filter="fade">
                                          <p:cBhvr>
                                            <p:cTn id="143" dur="500"/>
                                            <p:tgtEl>
                                              <p:spTgt spid="31"/>
                                            </p:tgtEl>
                                          </p:cBhvr>
                                        </p:animEffect>
                                        <p:anim calcmode="lin" valueType="num">
                                          <p:cBhvr>
                                            <p:cTn id="144" dur="500" fill="hold"/>
                                            <p:tgtEl>
                                              <p:spTgt spid="31"/>
                                            </p:tgtEl>
                                            <p:attrNameLst>
                                              <p:attrName>ppt_x</p:attrName>
                                            </p:attrNameLst>
                                          </p:cBhvr>
                                          <p:tavLst>
                                            <p:tav tm="0">
                                              <p:val>
                                                <p:fltVal val="0.5"/>
                                              </p:val>
                                            </p:tav>
                                            <p:tav tm="100000">
                                              <p:val>
                                                <p:strVal val="#ppt_x"/>
                                              </p:val>
                                            </p:tav>
                                          </p:tavLst>
                                        </p:anim>
                                        <p:anim calcmode="lin" valueType="num">
                                          <p:cBhvr>
                                            <p:cTn id="145"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P spid="34" grpId="0" animBg="1"/>
          <p:bldP spid="35" grpId="0"/>
          <p:bldP spid="3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1305560" cy="762000"/>
          </a:xfrm>
          <a:prstGeom prst="rect">
            <a:avLst/>
          </a:prstGeom>
          <a:noFill/>
        </p:spPr>
        <p:txBody>
          <a:bodyPr wrap="none" rtlCol="0">
            <a:spAutoFit/>
          </a:bodyPr>
          <a:lstStyle/>
          <a:p>
            <a:r>
              <a:rPr lang="zh-CN" altLang="en-US" sz="4400" b="1" dirty="0">
                <a:latin typeface="方正兰亭细黑_GBK" panose="02000000000000000000" pitchFamily="2" charset="-122"/>
                <a:ea typeface="方正兰亭细黑_GBK" panose="02000000000000000000" pitchFamily="2" charset="-122"/>
              </a:rPr>
              <a:t>展望</a:t>
            </a:r>
            <a:endParaRPr lang="zh-CN" altLang="en-US" sz="4400" b="1" dirty="0">
              <a:latin typeface="方正兰亭细黑_GBK" panose="02000000000000000000" pitchFamily="2" charset="-122"/>
              <a:ea typeface="方正兰亭细黑_GBK" panose="02000000000000000000" pitchFamily="2" charset="-122"/>
            </a:endParaRPr>
          </a:p>
        </p:txBody>
      </p:sp>
      <p:sp>
        <p:nvSpPr>
          <p:cNvPr id="13" name="TextBox 12"/>
          <p:cNvSpPr txBox="1"/>
          <p:nvPr/>
        </p:nvSpPr>
        <p:spPr>
          <a:xfrm>
            <a:off x="2461912" y="2896649"/>
            <a:ext cx="1101976" cy="326390"/>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第五部分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555527"/>
            <a:ext cx="3552056" cy="1410579"/>
          </a:xfrm>
          <a:prstGeom prst="rect">
            <a:avLst/>
          </a:prstGeom>
        </p:spPr>
        <p:txBody>
          <a:bodyPr wrap="square">
            <a:spAutoFit/>
          </a:bodyPr>
          <a:lstStyle/>
          <a:p>
            <a:pPr>
              <a:lnSpc>
                <a:spcPct val="150000"/>
              </a:lnSpc>
            </a:pPr>
            <a:r>
              <a:rPr lang="en-US" altLang="zh-CN" sz="6600" dirty="0">
                <a:solidFill>
                  <a:srgbClr val="C00000"/>
                </a:solidFill>
                <a:latin typeface="Impact" panose="020B0806030902050204" pitchFamily="34" charset="0"/>
                <a:ea typeface="微软雅黑" panose="020B0503020204020204" pitchFamily="34" charset="-122"/>
              </a:rPr>
              <a:t>THANKS!</a:t>
            </a:r>
            <a:endParaRPr lang="zh-CN" altLang="en-US" sz="6600" b="0" dirty="0">
              <a:solidFill>
                <a:srgbClr val="C00000"/>
              </a:solidFill>
              <a:latin typeface="Impact" panose="020B0806030902050204" pitchFamily="34" charset="0"/>
              <a:ea typeface="微软雅黑" panose="020B0503020204020204" pitchFamily="34" charset="-122"/>
            </a:endParaRPr>
          </a:p>
        </p:txBody>
      </p:sp>
      <p:sp>
        <p:nvSpPr>
          <p:cNvPr id="25" name="矩形 24"/>
          <p:cNvSpPr/>
          <p:nvPr/>
        </p:nvSpPr>
        <p:spPr>
          <a:xfrm>
            <a:off x="1331640" y="1995686"/>
            <a:ext cx="6436704" cy="2031325"/>
          </a:xfrm>
          <a:prstGeom prst="rect">
            <a:avLst/>
          </a:prstGeom>
        </p:spPr>
        <p:txBody>
          <a:bodyPr wrap="square">
            <a:spAutoFit/>
          </a:bodyPr>
          <a:lstStyle/>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大学生活即将结束，在此，我要感谢所有教导我的老师和陪伴我一齐成长的同学，他们在我的大学生涯给予了很大的帮助。本论文能够顺利完成，要特别感谢我的导师马仁安老师，马仁安</a:t>
            </a:r>
            <a:r>
              <a:rPr lang="zh-CN" altLang="en-US" sz="1400" dirty="0">
                <a:solidFill>
                  <a:srgbClr val="414455"/>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rgbClr val="414455"/>
                </a:solidFill>
                <a:latin typeface="微软雅黑" panose="020B0503020204020204" pitchFamily="34" charset="-122"/>
                <a:ea typeface="微软雅黑" panose="020B0503020204020204" pitchFamily="34" charset="-122"/>
              </a:rPr>
              <a:t>,</a:t>
            </a:r>
            <a:r>
              <a:rPr lang="zh-CN" altLang="en-US" sz="1400" dirty="0">
                <a:solidFill>
                  <a:srgbClr val="414455"/>
                </a:solidFill>
                <a:latin typeface="微软雅黑" panose="020B0503020204020204" pitchFamily="34" charset="-122"/>
                <a:ea typeface="微软雅黑" panose="020B0503020204020204" pitchFamily="34" charset="-122"/>
              </a:rPr>
              <a:t>使我得以最终完成毕业论文设计！</a:t>
            </a:r>
            <a:endParaRPr lang="en-US" altLang="zh-CN" sz="140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en-US" altLang="zh-CN" sz="1400" dirty="0">
                <a:solidFill>
                  <a:srgbClr val="414455"/>
                </a:solidFill>
                <a:latin typeface="微软雅黑" panose="020B0503020204020204" pitchFamily="34" charset="-122"/>
                <a:ea typeface="微软雅黑" panose="020B0503020204020204" pitchFamily="34" charset="-122"/>
              </a:rPr>
              <a:t>        </a:t>
            </a:r>
            <a:r>
              <a:rPr lang="zh-CN" altLang="en-US" sz="1400" dirty="0">
                <a:solidFill>
                  <a:srgbClr val="414455"/>
                </a:solidFill>
                <a:latin typeface="微软雅黑" panose="020B0503020204020204" pitchFamily="34" charset="-122"/>
                <a:ea typeface="微软雅黑" panose="020B0503020204020204" pitchFamily="34" charset="-122"/>
              </a:rPr>
              <a:t>最后，我要向百忙之中抽时间对本文进行审阅，评议和参与本人论文答辩的各位老师表示感谢！</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感谢语</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par>
                          <p:cTn id="32" fill="hold">
                            <p:stCondLst>
                              <p:cond delay="165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par>
                                <p:cTn id="36" presetID="36" presetClass="emph" presetSubtype="0" fill="hold" grpId="1" nodeType="withEffect">
                                  <p:stCondLst>
                                    <p:cond delay="0"/>
                                  </p:stCondLst>
                                  <p:iterate type="lt">
                                    <p:tmPct val="30000"/>
                                  </p:iterate>
                                  <p:childTnLst>
                                    <p:animScale>
                                      <p:cBhvr>
                                        <p:cTn id="37" dur="150" autoRev="1" fill="hold">
                                          <p:stCondLst>
                                            <p:cond delay="0"/>
                                          </p:stCondLst>
                                        </p:cTn>
                                        <p:tgtEl>
                                          <p:spTgt spid="25"/>
                                        </p:tgtEl>
                                      </p:cBhvr>
                                      <p:to x="80000" y="100000"/>
                                    </p:animScale>
                                    <p:anim by="(#ppt_w*0.10)" calcmode="lin" valueType="num">
                                      <p:cBhvr>
                                        <p:cTn id="38" dur="150" autoRev="1" fill="hold">
                                          <p:stCondLst>
                                            <p:cond delay="0"/>
                                          </p:stCondLst>
                                        </p:cTn>
                                        <p:tgtEl>
                                          <p:spTgt spid="25"/>
                                        </p:tgtEl>
                                        <p:attrNameLst>
                                          <p:attrName>ppt_x</p:attrName>
                                        </p:attrNameLst>
                                      </p:cBhvr>
                                    </p:anim>
                                    <p:anim by="(-#ppt_w*0.10)" calcmode="lin" valueType="num">
                                      <p:cBhvr>
                                        <p:cTn id="39" dur="150" autoRev="1" fill="hold">
                                          <p:stCondLst>
                                            <p:cond delay="0"/>
                                          </p:stCondLst>
                                        </p:cTn>
                                        <p:tgtEl>
                                          <p:spTgt spid="25"/>
                                        </p:tgtEl>
                                        <p:attrNameLst>
                                          <p:attrName>ppt_y</p:attrName>
                                        </p:attrNameLst>
                                      </p:cBhvr>
                                    </p:anim>
                                    <p:animRot by="-480000">
                                      <p:cBhvr>
                                        <p:cTn id="40" dur="150" autoRev="1" fill="hold">
                                          <p:stCondLst>
                                            <p:cond delay="0"/>
                                          </p:stCondLst>
                                        </p:cTn>
                                        <p:tgtEl>
                                          <p:spTgt spid="25"/>
                                        </p:tgtEl>
                                        <p:attrNameLst>
                                          <p:attrName>r</p:attrName>
                                        </p:attrNameLst>
                                      </p:cBhvr>
                                    </p:animRot>
                                  </p:childTnLst>
                                </p:cTn>
                              </p:par>
                            </p:childTnLst>
                          </p:cTn>
                        </p:par>
                        <p:par>
                          <p:cTn id="41" fill="hold">
                            <p:stCondLst>
                              <p:cond delay="1878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6"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40809" y="1180443"/>
            <a:ext cx="868680" cy="274320"/>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LIVE SHOW</a:t>
            </a:r>
            <a:endParaRPr lang="en-US" altLang="zh-CN" sz="1200" dirty="0">
              <a:solidFill>
                <a:srgbClr val="C00000"/>
              </a:solidFill>
              <a:latin typeface="Kozuka Gothic Pro R" pitchFamily="34" charset="-128"/>
              <a:ea typeface="Kozuka Gothic Pro R" pitchFamily="34" charset="-128"/>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主目录</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5" name="TextBox 144"/>
          <p:cNvSpPr txBox="1"/>
          <p:nvPr/>
        </p:nvSpPr>
        <p:spPr>
          <a:xfrm>
            <a:off x="2565221" y="4128385"/>
            <a:ext cx="1097280" cy="36576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基础理论</a:t>
            </a:r>
            <a:endParaRPr lang="zh-CN" altLang="en-US" dirty="0">
              <a:latin typeface="方正兰亭细黑_GBK" panose="02000000000000000000" pitchFamily="2" charset="-122"/>
              <a:ea typeface="方正兰亭细黑_GBK" panose="02000000000000000000" pitchFamily="2" charset="-122"/>
            </a:endParaRPr>
          </a:p>
        </p:txBody>
      </p:sp>
      <p:sp>
        <p:nvSpPr>
          <p:cNvPr id="146" name="TextBox 145"/>
          <p:cNvSpPr txBox="1"/>
          <p:nvPr/>
        </p:nvSpPr>
        <p:spPr>
          <a:xfrm>
            <a:off x="3929454" y="814406"/>
            <a:ext cx="1097280" cy="36576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现场展示</a:t>
            </a:r>
            <a:endParaRPr lang="en-US" altLang="zh-CN" dirty="0">
              <a:latin typeface="方正兰亭细黑_GBK" panose="02000000000000000000" pitchFamily="2" charset="-122"/>
              <a:ea typeface="方正兰亭细黑_GBK" panose="02000000000000000000" pitchFamily="2" charset="-122"/>
            </a:endParaRPr>
          </a:p>
        </p:txBody>
      </p:sp>
      <p:sp>
        <p:nvSpPr>
          <p:cNvPr id="147" name="TextBox 146"/>
          <p:cNvSpPr txBox="1"/>
          <p:nvPr/>
        </p:nvSpPr>
        <p:spPr>
          <a:xfrm>
            <a:off x="5219304" y="4128070"/>
            <a:ext cx="1783080" cy="365760"/>
          </a:xfrm>
          <a:prstGeom prst="rect">
            <a:avLst/>
          </a:prstGeom>
          <a:noFill/>
        </p:spPr>
        <p:txBody>
          <a:bodyPr wrap="none" rtlCol="0">
            <a:spAutoFit/>
          </a:bodyPr>
          <a:lstStyle/>
          <a:p>
            <a:pPr algn="l"/>
            <a:r>
              <a:rPr lang="zh-CN" altLang="en-US" dirty="0">
                <a:latin typeface="方正兰亭细黑_GBK" panose="02000000000000000000" pitchFamily="2" charset="-122"/>
                <a:ea typeface="方正兰亭细黑_GBK" panose="02000000000000000000" pitchFamily="2" charset="-122"/>
                <a:sym typeface="+mn-ea"/>
              </a:rPr>
              <a:t>解决方案及总结</a:t>
            </a:r>
            <a:endParaRPr lang="zh-CN" altLang="en-US" dirty="0">
              <a:latin typeface="方正兰亭细黑_GBK" panose="02000000000000000000" pitchFamily="2" charset="-122"/>
              <a:ea typeface="方正兰亭细黑_GBK" panose="02000000000000000000" pitchFamily="2" charset="-122"/>
            </a:endParaRPr>
          </a:p>
        </p:txBody>
      </p:sp>
      <p:sp>
        <p:nvSpPr>
          <p:cNvPr id="148" name="TextBox 147"/>
          <p:cNvSpPr txBox="1"/>
          <p:nvPr/>
        </p:nvSpPr>
        <p:spPr>
          <a:xfrm>
            <a:off x="7044542" y="880446"/>
            <a:ext cx="640080" cy="36576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展望</a:t>
            </a:r>
            <a:endParaRPr lang="zh-CN" altLang="en-US" dirty="0">
              <a:latin typeface="方正兰亭细黑_GBK" panose="02000000000000000000" pitchFamily="2" charset="-122"/>
              <a:ea typeface="方正兰亭细黑_GBK" panose="02000000000000000000" pitchFamily="2" charset="-122"/>
            </a:endParaRPr>
          </a:p>
        </p:txBody>
      </p:sp>
      <p:sp>
        <p:nvSpPr>
          <p:cNvPr id="150" name="TextBox 149"/>
          <p:cNvSpPr txBox="1"/>
          <p:nvPr/>
        </p:nvSpPr>
        <p:spPr>
          <a:xfrm>
            <a:off x="2591585" y="4445122"/>
            <a:ext cx="1097280" cy="274320"/>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BASIC THEORY</a:t>
            </a:r>
            <a:endParaRPr lang="en-US" altLang="zh-CN" sz="1200" dirty="0">
              <a:solidFill>
                <a:srgbClr val="C00000"/>
              </a:solidFill>
              <a:latin typeface="Kozuka Gothic Pro R" pitchFamily="34" charset="-128"/>
              <a:ea typeface="Kozuka Gothic Pro R" pitchFamily="34" charset="-128"/>
            </a:endParaRPr>
          </a:p>
        </p:txBody>
      </p:sp>
      <p:sp>
        <p:nvSpPr>
          <p:cNvPr id="151" name="TextBox 150"/>
          <p:cNvSpPr txBox="1"/>
          <p:nvPr/>
        </p:nvSpPr>
        <p:spPr>
          <a:xfrm>
            <a:off x="5538718" y="4417978"/>
            <a:ext cx="1021080" cy="457200"/>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sym typeface="+mn-ea"/>
              </a:rPr>
              <a:t>SOLUTIONS </a:t>
            </a:r>
            <a:endParaRPr lang="en-US" altLang="zh-CN" sz="1200" dirty="0">
              <a:solidFill>
                <a:srgbClr val="C00000"/>
              </a:solidFill>
              <a:latin typeface="Kozuka Gothic Pro R" pitchFamily="34" charset="-128"/>
              <a:ea typeface="Kozuka Gothic Pro R" pitchFamily="34" charset="-128"/>
            </a:endParaRPr>
          </a:p>
          <a:p>
            <a:pPr algn="ctr"/>
            <a:r>
              <a:rPr lang="en-US" altLang="zh-CN" sz="1200" dirty="0">
                <a:solidFill>
                  <a:srgbClr val="C00000"/>
                </a:solidFill>
                <a:latin typeface="Kozuka Gothic Pro R" pitchFamily="34" charset="-128"/>
                <a:ea typeface="Kozuka Gothic Pro R" pitchFamily="34" charset="-128"/>
                <a:sym typeface="+mn-ea"/>
              </a:rPr>
              <a:t>AND SUMMARY</a:t>
            </a:r>
            <a:endParaRPr lang="zh-CN" altLang="en-US" sz="1200" dirty="0">
              <a:solidFill>
                <a:srgbClr val="C00000"/>
              </a:solidFill>
              <a:latin typeface="Kozuka Gothic Pro R" pitchFamily="34" charset="-128"/>
              <a:ea typeface="Kozuka Gothic Pro R" pitchFamily="34" charset="-128"/>
            </a:endParaRPr>
          </a:p>
        </p:txBody>
      </p:sp>
      <p:sp>
        <p:nvSpPr>
          <p:cNvPr id="152" name="TextBox 151"/>
          <p:cNvSpPr txBox="1"/>
          <p:nvPr/>
        </p:nvSpPr>
        <p:spPr>
          <a:xfrm>
            <a:off x="6820128" y="1171178"/>
            <a:ext cx="1173480" cy="274320"/>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LOOKING AHEAD</a:t>
            </a:r>
            <a:endParaRPr lang="en-US" altLang="zh-CN" sz="1200" dirty="0">
              <a:solidFill>
                <a:srgbClr val="C00000"/>
              </a:solidFill>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7" name="TextBox 143"/>
          <p:cNvSpPr txBox="1"/>
          <p:nvPr/>
        </p:nvSpPr>
        <p:spPr>
          <a:xfrm>
            <a:off x="798782" y="880446"/>
            <a:ext cx="1783080" cy="36576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课题背景及意义</a:t>
            </a:r>
            <a:endParaRPr lang="zh-CN" altLang="en-US" dirty="0">
              <a:latin typeface="方正兰亭细黑_GBK" panose="02000000000000000000" pitchFamily="2" charset="-122"/>
              <a:ea typeface="方正兰亭细黑_GBK" panose="02000000000000000000" pitchFamily="2" charset="-122"/>
            </a:endParaRPr>
          </a:p>
        </p:txBody>
      </p:sp>
      <p:sp>
        <p:nvSpPr>
          <p:cNvPr id="48" name="TextBox 148"/>
          <p:cNvSpPr txBox="1"/>
          <p:nvPr/>
        </p:nvSpPr>
        <p:spPr>
          <a:xfrm>
            <a:off x="571065" y="1165930"/>
            <a:ext cx="2316480" cy="457200"/>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BACKGROUND OF </a:t>
            </a:r>
            <a:endParaRPr lang="en-US" altLang="zh-CN" sz="1200" dirty="0">
              <a:solidFill>
                <a:srgbClr val="C00000"/>
              </a:solidFill>
              <a:latin typeface="Kozuka Gothic Pro R" pitchFamily="34" charset="-128"/>
              <a:ea typeface="Kozuka Gothic Pro R" pitchFamily="34" charset="-128"/>
            </a:endParaRPr>
          </a:p>
          <a:p>
            <a:pPr algn="ctr"/>
            <a:r>
              <a:rPr lang="en-US" altLang="zh-CN" sz="1200" dirty="0">
                <a:solidFill>
                  <a:srgbClr val="C00000"/>
                </a:solidFill>
                <a:latin typeface="Kozuka Gothic Pro R" pitchFamily="34" charset="-128"/>
                <a:ea typeface="Kozuka Gothic Pro R" pitchFamily="34" charset="-128"/>
              </a:rPr>
              <a:t>THE SUBJECT AND </a:t>
            </a:r>
            <a:r>
              <a:rPr lang="en-US" altLang="zh-CN" sz="1200" dirty="0">
                <a:solidFill>
                  <a:srgbClr val="C00000"/>
                </a:solidFill>
                <a:latin typeface="Kozuka Gothic Pro R" pitchFamily="34" charset="-128"/>
                <a:ea typeface="Kozuka Gothic Pro R" pitchFamily="34" charset="-128"/>
                <a:sym typeface="+mn-ea"/>
              </a:rPr>
              <a:t>SIGNIFICANCE</a:t>
            </a:r>
            <a:endParaRPr lang="zh-CN" altLang="en-US" sz="1200" dirty="0">
              <a:solidFill>
                <a:srgbClr val="C00000"/>
              </a:solidFill>
              <a:latin typeface="Kozuka Gothic Pro R" pitchFamily="34" charset="-128"/>
              <a:ea typeface="Kozuka Gothic Pro R" pitchFamily="34" charset="-128"/>
            </a:endParaRPr>
          </a:p>
        </p:txBody>
      </p:sp>
    </p:spTree>
    <p:custDataLst>
      <p:tags r:id="rId2"/>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53" presetClass="entr" presetSubtype="16" fill="hold" nodeType="withEffect">
                                  <p:stCondLst>
                                    <p:cond delay="8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12" presetClass="entr" presetSubtype="1" fill="hold" grpId="0" nodeType="withEffect">
                                  <p:stCondLst>
                                    <p:cond delay="1300"/>
                                  </p:stCondLst>
                                  <p:childTnLst>
                                    <p:set>
                                      <p:cBhvr>
                                        <p:cTn id="41" dur="1" fill="hold">
                                          <p:stCondLst>
                                            <p:cond delay="0"/>
                                          </p:stCondLst>
                                        </p:cTn>
                                        <p:tgtEl>
                                          <p:spTgt spid="145"/>
                                        </p:tgtEl>
                                        <p:attrNameLst>
                                          <p:attrName>style.visibility</p:attrName>
                                        </p:attrNameLst>
                                      </p:cBhvr>
                                      <p:to>
                                        <p:strVal val="visible"/>
                                      </p:to>
                                    </p:set>
                                    <p:anim calcmode="lin" valueType="num">
                                      <p:cBhvr additive="base">
                                        <p:cTn id="42" dur="500"/>
                                        <p:tgtEl>
                                          <p:spTgt spid="145"/>
                                        </p:tgtEl>
                                        <p:attrNameLst>
                                          <p:attrName>ppt_y</p:attrName>
                                        </p:attrNameLst>
                                      </p:cBhvr>
                                      <p:tavLst>
                                        <p:tav tm="0">
                                          <p:val>
                                            <p:strVal val="#ppt_y-#ppt_h*1.125000"/>
                                          </p:val>
                                        </p:tav>
                                        <p:tav tm="100000">
                                          <p:val>
                                            <p:strVal val="#ppt_y"/>
                                          </p:val>
                                        </p:tav>
                                      </p:tavLst>
                                    </p:anim>
                                    <p:animEffect transition="in" filter="wipe(down)">
                                      <p:cBhvr>
                                        <p:cTn id="43" dur="500"/>
                                        <p:tgtEl>
                                          <p:spTgt spid="145"/>
                                        </p:tgtEl>
                                      </p:cBhvr>
                                    </p:animEffect>
                                  </p:childTnLst>
                                </p:cTn>
                              </p:par>
                              <p:par>
                                <p:cTn id="44" presetID="12" presetClass="entr" presetSubtype="1" fill="hold" grpId="0" nodeType="withEffect">
                                  <p:stCondLst>
                                    <p:cond delay="1300"/>
                                  </p:stCondLst>
                                  <p:childTnLst>
                                    <p:set>
                                      <p:cBhvr>
                                        <p:cTn id="45" dur="1" fill="hold">
                                          <p:stCondLst>
                                            <p:cond delay="0"/>
                                          </p:stCondLst>
                                        </p:cTn>
                                        <p:tgtEl>
                                          <p:spTgt spid="150"/>
                                        </p:tgtEl>
                                        <p:attrNameLst>
                                          <p:attrName>style.visibility</p:attrName>
                                        </p:attrNameLst>
                                      </p:cBhvr>
                                      <p:to>
                                        <p:strVal val="visible"/>
                                      </p:to>
                                    </p:set>
                                    <p:anim calcmode="lin" valueType="num">
                                      <p:cBhvr additive="base">
                                        <p:cTn id="46" dur="500"/>
                                        <p:tgtEl>
                                          <p:spTgt spid="150"/>
                                        </p:tgtEl>
                                        <p:attrNameLst>
                                          <p:attrName>ppt_y</p:attrName>
                                        </p:attrNameLst>
                                      </p:cBhvr>
                                      <p:tavLst>
                                        <p:tav tm="0">
                                          <p:val>
                                            <p:strVal val="#ppt_y-#ppt_h*1.125000"/>
                                          </p:val>
                                        </p:tav>
                                        <p:tav tm="100000">
                                          <p:val>
                                            <p:strVal val="#ppt_y"/>
                                          </p:val>
                                        </p:tav>
                                      </p:tavLst>
                                    </p:anim>
                                    <p:animEffect transition="in" filter="wipe(down)">
                                      <p:cBhvr>
                                        <p:cTn id="47" dur="500"/>
                                        <p:tgtEl>
                                          <p:spTgt spid="150"/>
                                        </p:tgtEl>
                                      </p:cBhvr>
                                    </p:animEffect>
                                  </p:childTnLst>
                                </p:cTn>
                              </p:par>
                              <p:par>
                                <p:cTn id="48" presetID="53" presetClass="entr" presetSubtype="16" fill="hold" nodeType="withEffect">
                                  <p:stCondLst>
                                    <p:cond delay="1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12" presetClass="entr" presetSubtype="4" fill="hold" grpId="0" nodeType="withEffect" nodePh="1">
                                  <p:stCondLst>
                                    <p:cond delay="1900"/>
                                  </p:stCondLst>
                                  <p:endCondLst>
                                    <p:cond evt="begin" delay="0">
                                      <p:tn val="53"/>
                                    </p:cond>
                                  </p:endCondLst>
                                  <p:childTnLst>
                                    <p:set>
                                      <p:cBhvr>
                                        <p:cTn id="54" dur="1" fill="hold">
                                          <p:stCondLst>
                                            <p:cond delay="0"/>
                                          </p:stCondLst>
                                        </p:cTn>
                                        <p:tgtEl>
                                          <p:spTgt spid="102"/>
                                        </p:tgtEl>
                                        <p:attrNameLst>
                                          <p:attrName>style.visibility</p:attrName>
                                        </p:attrNameLst>
                                      </p:cBhvr>
                                      <p:to>
                                        <p:strVal val="visible"/>
                                      </p:to>
                                    </p:set>
                                    <p:anim calcmode="lin" valueType="num">
                                      <p:cBhvr additive="base">
                                        <p:cTn id="55" dur="500"/>
                                        <p:tgtEl>
                                          <p:spTgt spid="102"/>
                                        </p:tgtEl>
                                        <p:attrNameLst>
                                          <p:attrName>ppt_y</p:attrName>
                                        </p:attrNameLst>
                                      </p:cBhvr>
                                      <p:tavLst>
                                        <p:tav tm="0">
                                          <p:val>
                                            <p:strVal val="#ppt_y+#ppt_h*1.125000"/>
                                          </p:val>
                                        </p:tav>
                                        <p:tav tm="100000">
                                          <p:val>
                                            <p:strVal val="#ppt_y"/>
                                          </p:val>
                                        </p:tav>
                                      </p:tavLst>
                                    </p:anim>
                                    <p:animEffect transition="in" filter="wipe(up)">
                                      <p:cBhvr>
                                        <p:cTn id="56" dur="500"/>
                                        <p:tgtEl>
                                          <p:spTgt spid="102"/>
                                        </p:tgtEl>
                                      </p:cBhvr>
                                    </p:animEffect>
                                  </p:childTnLst>
                                </p:cTn>
                              </p:par>
                              <p:par>
                                <p:cTn id="57" presetID="12" presetClass="entr" presetSubtype="4" fill="hold" grpId="0" nodeType="withEffect">
                                  <p:stCondLst>
                                    <p:cond delay="1900"/>
                                  </p:stCondLst>
                                  <p:childTnLst>
                                    <p:set>
                                      <p:cBhvr>
                                        <p:cTn id="58" dur="1" fill="hold">
                                          <p:stCondLst>
                                            <p:cond delay="0"/>
                                          </p:stCondLst>
                                        </p:cTn>
                                        <p:tgtEl>
                                          <p:spTgt spid="146"/>
                                        </p:tgtEl>
                                        <p:attrNameLst>
                                          <p:attrName>style.visibility</p:attrName>
                                        </p:attrNameLst>
                                      </p:cBhvr>
                                      <p:to>
                                        <p:strVal val="visible"/>
                                      </p:to>
                                    </p:set>
                                    <p:anim calcmode="lin" valueType="num">
                                      <p:cBhvr additive="base">
                                        <p:cTn id="59" dur="500"/>
                                        <p:tgtEl>
                                          <p:spTgt spid="146"/>
                                        </p:tgtEl>
                                        <p:attrNameLst>
                                          <p:attrName>ppt_y</p:attrName>
                                        </p:attrNameLst>
                                      </p:cBhvr>
                                      <p:tavLst>
                                        <p:tav tm="0">
                                          <p:val>
                                            <p:strVal val="#ppt_y+#ppt_h*1.125000"/>
                                          </p:val>
                                        </p:tav>
                                        <p:tav tm="100000">
                                          <p:val>
                                            <p:strVal val="#ppt_y"/>
                                          </p:val>
                                        </p:tav>
                                      </p:tavLst>
                                    </p:anim>
                                    <p:animEffect transition="in" filter="wipe(up)">
                                      <p:cBhvr>
                                        <p:cTn id="60" dur="500"/>
                                        <p:tgtEl>
                                          <p:spTgt spid="146"/>
                                        </p:tgtEl>
                                      </p:cBhvr>
                                    </p:animEffect>
                                  </p:childTnLst>
                                </p:cTn>
                              </p:par>
                              <p:par>
                                <p:cTn id="61" presetID="53" presetClass="entr" presetSubtype="16" fill="hold" nodeType="withEffect">
                                  <p:stCondLst>
                                    <p:cond delay="220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12" presetClass="entr" presetSubtype="1" fill="hold" grpId="0" nodeType="withEffect">
                                  <p:stCondLst>
                                    <p:cond delay="2700"/>
                                  </p:stCondLst>
                                  <p:childTnLst>
                                    <p:set>
                                      <p:cBhvr>
                                        <p:cTn id="67" dur="1" fill="hold">
                                          <p:stCondLst>
                                            <p:cond delay="0"/>
                                          </p:stCondLst>
                                        </p:cTn>
                                        <p:tgtEl>
                                          <p:spTgt spid="147"/>
                                        </p:tgtEl>
                                        <p:attrNameLst>
                                          <p:attrName>style.visibility</p:attrName>
                                        </p:attrNameLst>
                                      </p:cBhvr>
                                      <p:to>
                                        <p:strVal val="visible"/>
                                      </p:to>
                                    </p:set>
                                    <p:anim calcmode="lin" valueType="num">
                                      <p:cBhvr additive="base">
                                        <p:cTn id="68" dur="500"/>
                                        <p:tgtEl>
                                          <p:spTgt spid="147"/>
                                        </p:tgtEl>
                                        <p:attrNameLst>
                                          <p:attrName>ppt_y</p:attrName>
                                        </p:attrNameLst>
                                      </p:cBhvr>
                                      <p:tavLst>
                                        <p:tav tm="0">
                                          <p:val>
                                            <p:strVal val="#ppt_y-#ppt_h*1.125000"/>
                                          </p:val>
                                        </p:tav>
                                        <p:tav tm="100000">
                                          <p:val>
                                            <p:strVal val="#ppt_y"/>
                                          </p:val>
                                        </p:tav>
                                      </p:tavLst>
                                    </p:anim>
                                    <p:animEffect transition="in" filter="wipe(down)">
                                      <p:cBhvr>
                                        <p:cTn id="69" dur="500"/>
                                        <p:tgtEl>
                                          <p:spTgt spid="147"/>
                                        </p:tgtEl>
                                      </p:cBhvr>
                                    </p:animEffect>
                                  </p:childTnLst>
                                </p:cTn>
                              </p:par>
                              <p:par>
                                <p:cTn id="70" presetID="12" presetClass="entr" presetSubtype="1" fill="hold" grpId="0" nodeType="withEffect">
                                  <p:stCondLst>
                                    <p:cond delay="2700"/>
                                  </p:stCondLst>
                                  <p:childTnLst>
                                    <p:set>
                                      <p:cBhvr>
                                        <p:cTn id="71" dur="1" fill="hold">
                                          <p:stCondLst>
                                            <p:cond delay="0"/>
                                          </p:stCondLst>
                                        </p:cTn>
                                        <p:tgtEl>
                                          <p:spTgt spid="151"/>
                                        </p:tgtEl>
                                        <p:attrNameLst>
                                          <p:attrName>style.visibility</p:attrName>
                                        </p:attrNameLst>
                                      </p:cBhvr>
                                      <p:to>
                                        <p:strVal val="visible"/>
                                      </p:to>
                                    </p:set>
                                    <p:anim calcmode="lin" valueType="num">
                                      <p:cBhvr additive="base">
                                        <p:cTn id="72" dur="500"/>
                                        <p:tgtEl>
                                          <p:spTgt spid="151"/>
                                        </p:tgtEl>
                                        <p:attrNameLst>
                                          <p:attrName>ppt_y</p:attrName>
                                        </p:attrNameLst>
                                      </p:cBhvr>
                                      <p:tavLst>
                                        <p:tav tm="0">
                                          <p:val>
                                            <p:strVal val="#ppt_y-#ppt_h*1.125000"/>
                                          </p:val>
                                        </p:tav>
                                        <p:tav tm="100000">
                                          <p:val>
                                            <p:strVal val="#ppt_y"/>
                                          </p:val>
                                        </p:tav>
                                      </p:tavLst>
                                    </p:anim>
                                    <p:animEffect transition="in" filter="wipe(down)">
                                      <p:cBhvr>
                                        <p:cTn id="73" dur="500"/>
                                        <p:tgtEl>
                                          <p:spTgt spid="151"/>
                                        </p:tgtEl>
                                      </p:cBhvr>
                                    </p:animEffect>
                                  </p:childTnLst>
                                </p:cTn>
                              </p:par>
                              <p:par>
                                <p:cTn id="74" presetID="53" presetClass="entr" presetSubtype="16" fill="hold" nodeType="withEffect">
                                  <p:stCondLst>
                                    <p:cond delay="2800"/>
                                  </p:stCondLst>
                                  <p:childTnLst>
                                    <p:set>
                                      <p:cBhvr>
                                        <p:cTn id="75" dur="1" fill="hold">
                                          <p:stCondLst>
                                            <p:cond delay="0"/>
                                          </p:stCondLst>
                                        </p:cTn>
                                        <p:tgtEl>
                                          <p:spTgt spid="33"/>
                                        </p:tgtEl>
                                        <p:attrNameLst>
                                          <p:attrName>style.visibility</p:attrName>
                                        </p:attrNameLst>
                                      </p:cBhvr>
                                      <p:to>
                                        <p:strVal val="visible"/>
                                      </p:to>
                                    </p:set>
                                    <p:anim calcmode="lin" valueType="num">
                                      <p:cBhvr>
                                        <p:cTn id="76" dur="500" fill="hold"/>
                                        <p:tgtEl>
                                          <p:spTgt spid="33"/>
                                        </p:tgtEl>
                                        <p:attrNameLst>
                                          <p:attrName>ppt_w</p:attrName>
                                        </p:attrNameLst>
                                      </p:cBhvr>
                                      <p:tavLst>
                                        <p:tav tm="0">
                                          <p:val>
                                            <p:fltVal val="0"/>
                                          </p:val>
                                        </p:tav>
                                        <p:tav tm="100000">
                                          <p:val>
                                            <p:strVal val="#ppt_w"/>
                                          </p:val>
                                        </p:tav>
                                      </p:tavLst>
                                    </p:anim>
                                    <p:anim calcmode="lin" valueType="num">
                                      <p:cBhvr>
                                        <p:cTn id="77" dur="500" fill="hold"/>
                                        <p:tgtEl>
                                          <p:spTgt spid="33"/>
                                        </p:tgtEl>
                                        <p:attrNameLst>
                                          <p:attrName>ppt_h</p:attrName>
                                        </p:attrNameLst>
                                      </p:cBhvr>
                                      <p:tavLst>
                                        <p:tav tm="0">
                                          <p:val>
                                            <p:fltVal val="0"/>
                                          </p:val>
                                        </p:tav>
                                        <p:tav tm="100000">
                                          <p:val>
                                            <p:strVal val="#ppt_h"/>
                                          </p:val>
                                        </p:tav>
                                      </p:tavLst>
                                    </p:anim>
                                    <p:animEffect transition="in" filter="fade">
                                      <p:cBhvr>
                                        <p:cTn id="78" dur="500"/>
                                        <p:tgtEl>
                                          <p:spTgt spid="33"/>
                                        </p:tgtEl>
                                      </p:cBhvr>
                                    </p:animEffect>
                                  </p:childTnLst>
                                </p:cTn>
                              </p:par>
                              <p:par>
                                <p:cTn id="79" presetID="12" presetClass="entr" presetSubtype="4" fill="hold" grpId="0" nodeType="withEffect">
                                  <p:stCondLst>
                                    <p:cond delay="3200"/>
                                  </p:stCondLst>
                                  <p:childTnLst>
                                    <p:set>
                                      <p:cBhvr>
                                        <p:cTn id="80" dur="1" fill="hold">
                                          <p:stCondLst>
                                            <p:cond delay="0"/>
                                          </p:stCondLst>
                                        </p:cTn>
                                        <p:tgtEl>
                                          <p:spTgt spid="148"/>
                                        </p:tgtEl>
                                        <p:attrNameLst>
                                          <p:attrName>style.visibility</p:attrName>
                                        </p:attrNameLst>
                                      </p:cBhvr>
                                      <p:to>
                                        <p:strVal val="visible"/>
                                      </p:to>
                                    </p:set>
                                    <p:anim calcmode="lin" valueType="num">
                                      <p:cBhvr additive="base">
                                        <p:cTn id="81" dur="500"/>
                                        <p:tgtEl>
                                          <p:spTgt spid="148"/>
                                        </p:tgtEl>
                                        <p:attrNameLst>
                                          <p:attrName>ppt_y</p:attrName>
                                        </p:attrNameLst>
                                      </p:cBhvr>
                                      <p:tavLst>
                                        <p:tav tm="0">
                                          <p:val>
                                            <p:strVal val="#ppt_y+#ppt_h*1.125000"/>
                                          </p:val>
                                        </p:tav>
                                        <p:tav tm="100000">
                                          <p:val>
                                            <p:strVal val="#ppt_y"/>
                                          </p:val>
                                        </p:tav>
                                      </p:tavLst>
                                    </p:anim>
                                    <p:animEffect transition="in" filter="wipe(up)">
                                      <p:cBhvr>
                                        <p:cTn id="82" dur="500"/>
                                        <p:tgtEl>
                                          <p:spTgt spid="148"/>
                                        </p:tgtEl>
                                      </p:cBhvr>
                                    </p:animEffect>
                                  </p:childTnLst>
                                </p:cTn>
                              </p:par>
                              <p:par>
                                <p:cTn id="83" presetID="12" presetClass="entr" presetSubtype="4" fill="hold" grpId="0" nodeType="withEffect">
                                  <p:stCondLst>
                                    <p:cond delay="3200"/>
                                  </p:stCondLst>
                                  <p:childTnLst>
                                    <p:set>
                                      <p:cBhvr>
                                        <p:cTn id="84" dur="1" fill="hold">
                                          <p:stCondLst>
                                            <p:cond delay="0"/>
                                          </p:stCondLst>
                                        </p:cTn>
                                        <p:tgtEl>
                                          <p:spTgt spid="152"/>
                                        </p:tgtEl>
                                        <p:attrNameLst>
                                          <p:attrName>style.visibility</p:attrName>
                                        </p:attrNameLst>
                                      </p:cBhvr>
                                      <p:to>
                                        <p:strVal val="visible"/>
                                      </p:to>
                                    </p:set>
                                    <p:anim calcmode="lin" valueType="num">
                                      <p:cBhvr additive="base">
                                        <p:cTn id="85" dur="500"/>
                                        <p:tgtEl>
                                          <p:spTgt spid="152"/>
                                        </p:tgtEl>
                                        <p:attrNameLst>
                                          <p:attrName>ppt_y</p:attrName>
                                        </p:attrNameLst>
                                      </p:cBhvr>
                                      <p:tavLst>
                                        <p:tav tm="0">
                                          <p:val>
                                            <p:strVal val="#ppt_y+#ppt_h*1.125000"/>
                                          </p:val>
                                        </p:tav>
                                        <p:tav tm="100000">
                                          <p:val>
                                            <p:strVal val="#ppt_y"/>
                                          </p:val>
                                        </p:tav>
                                      </p:tavLst>
                                    </p:anim>
                                    <p:animEffect transition="in" filter="wipe(up)">
                                      <p:cBhvr>
                                        <p:cTn id="86" dur="500"/>
                                        <p:tgtEl>
                                          <p:spTgt spid="152"/>
                                        </p:tgtEl>
                                      </p:cBhvr>
                                    </p:animEffect>
                                  </p:childTnLst>
                                </p:cTn>
                              </p:par>
                            </p:childTnLst>
                          </p:cTn>
                        </p:par>
                        <p:par>
                          <p:cTn id="87" fill="hold">
                            <p:stCondLst>
                              <p:cond delay="5000"/>
                            </p:stCondLst>
                            <p:childTnLst>
                              <p:par>
                                <p:cTn id="88" presetID="10" presetClass="entr" presetSubtype="0" fill="hold" grpId="0" nodeType="afterEffect">
                                  <p:stCondLst>
                                    <p:cond delay="0"/>
                                  </p:stCondLst>
                                  <p:childTnLst>
                                    <p:set>
                                      <p:cBhvr>
                                        <p:cTn id="89" dur="1" fill="hold">
                                          <p:stCondLst>
                                            <p:cond delay="0"/>
                                          </p:stCondLst>
                                        </p:cTn>
                                        <p:tgtEl>
                                          <p:spTgt spid="153"/>
                                        </p:tgtEl>
                                        <p:attrNameLst>
                                          <p:attrName>style.visibility</p:attrName>
                                        </p:attrNameLst>
                                      </p:cBhvr>
                                      <p:to>
                                        <p:strVal val="visible"/>
                                      </p:to>
                                    </p:set>
                                    <p:animEffect transition="in" filter="fade">
                                      <p:cBhvr>
                                        <p:cTn id="90" dur="2000"/>
                                        <p:tgtEl>
                                          <p:spTgt spid="153"/>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p:tgtEl>
                                          <p:spTgt spid="47"/>
                                        </p:tgtEl>
                                        <p:attrNameLst>
                                          <p:attrName>ppt_y</p:attrName>
                                        </p:attrNameLst>
                                      </p:cBhvr>
                                      <p:tavLst>
                                        <p:tav tm="0">
                                          <p:val>
                                            <p:strVal val="#ppt_y+#ppt_h*1.125000"/>
                                          </p:val>
                                        </p:tav>
                                        <p:tav tm="100000">
                                          <p:val>
                                            <p:strVal val="#ppt_y"/>
                                          </p:val>
                                        </p:tav>
                                      </p:tavLst>
                                    </p:anim>
                                    <p:animEffect transition="in" filter="wipe(up)">
                                      <p:cBhvr>
                                        <p:cTn id="94" dur="500"/>
                                        <p:tgtEl>
                                          <p:spTgt spid="47"/>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p:tgtEl>
                                          <p:spTgt spid="48"/>
                                        </p:tgtEl>
                                        <p:attrNameLst>
                                          <p:attrName>ppt_y</p:attrName>
                                        </p:attrNameLst>
                                      </p:cBhvr>
                                      <p:tavLst>
                                        <p:tav tm="0">
                                          <p:val>
                                            <p:strVal val="#ppt_y+#ppt_h*1.125000"/>
                                          </p:val>
                                        </p:tav>
                                        <p:tav tm="100000">
                                          <p:val>
                                            <p:strVal val="#ppt_y"/>
                                          </p:val>
                                        </p:tav>
                                      </p:tavLst>
                                    </p:anim>
                                    <p:animEffect transition="in" filter="wipe(up)">
                                      <p:cBhvr>
                                        <p:cTn id="9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6" grpId="0"/>
      <p:bldP spid="107" grpId="0"/>
      <p:bldP spid="35" grpId="0" animBg="1"/>
      <p:bldP spid="145" grpId="0"/>
      <p:bldP spid="146" grpId="0"/>
      <p:bldP spid="147" grpId="0"/>
      <p:bldP spid="148" grpId="0"/>
      <p:bldP spid="150" grpId="0"/>
      <p:bldP spid="151" grpId="0"/>
      <p:bldP spid="152" grpId="0"/>
      <p:bldP spid="153"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rgbClr val="C00000"/>
                </a:solidFill>
                <a:latin typeface="微软雅黑" panose="020B0503020204020204" pitchFamily="34" charset="-122"/>
                <a:ea typeface="造字工房俊雅锐宋体验版常规体" pitchFamily="50" charset="-122"/>
              </a:rPr>
              <a:t>THANKS</a:t>
            </a:r>
            <a:endParaRPr lang="zh-CN" altLang="en-US" sz="2600" b="1" dirty="0">
              <a:solidFill>
                <a:srgbClr val="C00000"/>
              </a:solidFill>
              <a:latin typeface="微软雅黑" panose="020B0503020204020204" pitchFamily="34" charset="-122"/>
              <a:ea typeface="造字工房俊雅锐宋体验版常规体" pitchFamily="50" charset="-122"/>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a:latin typeface="微软雅黑" panose="020B0503020204020204" pitchFamily="34" charset="-122"/>
                <a:ea typeface="微软雅黑" panose="020B0503020204020204" pitchFamily="34" charset="-122"/>
              </a:rPr>
              <a:t>演示完毕</a:t>
            </a:r>
            <a:endParaRPr lang="en-US" altLang="zh-CN" sz="4600" dirty="0">
              <a:latin typeface="微软雅黑" panose="020B0503020204020204" pitchFamily="34" charset="-122"/>
              <a:ea typeface="微软雅黑" panose="020B0503020204020204" pitchFamily="34" charset="-122"/>
            </a:endParaRPr>
          </a:p>
          <a:p>
            <a:r>
              <a:rPr lang="zh-CN" altLang="en-US" sz="4600" dirty="0">
                <a:latin typeface="微软雅黑" panose="020B0503020204020204" pitchFamily="34" charset="-122"/>
                <a:ea typeface="微软雅黑" panose="020B0503020204020204" pitchFamily="34" charset="-122"/>
              </a:rPr>
              <a:t>感谢观看</a:t>
            </a:r>
            <a:endParaRPr lang="en-US" altLang="zh-CN" sz="46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Tree>
    <p:custDataLst>
      <p:tags r:id="rId1"/>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899"/>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786614" cy="707886"/>
          </a:xfrm>
          <a:prstGeom prst="rect">
            <a:avLst/>
          </a:prstGeom>
          <a:noFill/>
        </p:spPr>
        <p:txBody>
          <a:bodyPr wrap="none" rtlCol="0">
            <a:spAutoFit/>
          </a:bodyPr>
          <a:lstStyle/>
          <a:p>
            <a:r>
              <a:rPr lang="zh-CN" altLang="en-US" sz="4000" b="1" dirty="0">
                <a:latin typeface="方正兰亭细黑_GBK" panose="02000000000000000000" pitchFamily="2" charset="-122"/>
                <a:ea typeface="方正兰亭细黑_GBK" panose="02000000000000000000" pitchFamily="2" charset="-122"/>
              </a:rPr>
              <a:t>课题背景及内容</a:t>
            </a:r>
            <a:endParaRPr lang="zh-CN" altLang="en-US" sz="4000" b="1" dirty="0">
              <a:latin typeface="方正兰亭细黑_GBK" panose="02000000000000000000" pitchFamily="2" charset="-122"/>
              <a:ea typeface="方正兰亭细黑_GBK" panose="02000000000000000000" pitchFamily="2"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第一部分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450203" y="2490902"/>
            <a:ext cx="1107996" cy="369332"/>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课题背景</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5534168" y="2538146"/>
            <a:ext cx="1499128"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BACKGROUND</a:t>
            </a:r>
            <a:endParaRPr lang="zh-CN" altLang="en-US" sz="1200" dirty="0">
              <a:solidFill>
                <a:srgbClr val="C00000"/>
              </a:solidFill>
              <a:latin typeface="Kozuka Gothic Pro R" pitchFamily="34" charset="-128"/>
              <a:ea typeface="Kozuka Gothic Pro R" pitchFamily="34" charset="-128"/>
            </a:endParaRPr>
          </a:p>
        </p:txBody>
      </p:sp>
      <p:sp>
        <p:nvSpPr>
          <p:cNvPr id="24" name="椭圆 23"/>
          <p:cNvSpPr/>
          <p:nvPr/>
        </p:nvSpPr>
        <p:spPr>
          <a:xfrm>
            <a:off x="4156315" y="251840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4450203" y="2906617"/>
            <a:ext cx="1097280" cy="365760"/>
          </a:xfrm>
          <a:prstGeom prst="rect">
            <a:avLst/>
          </a:prstGeom>
          <a:noFill/>
        </p:spPr>
        <p:txBody>
          <a:bodyPr wrap="none" rtlCol="0">
            <a:spAutoFit/>
          </a:bodyPr>
          <a:lstStyle/>
          <a:p>
            <a:pPr algn="l"/>
            <a:r>
              <a:rPr lang="zh-CN" altLang="en-US" dirty="0">
                <a:latin typeface="方正兰亭细黑_GBK" panose="02000000000000000000" pitchFamily="2" charset="-122"/>
                <a:ea typeface="方正兰亭细黑_GBK" panose="02000000000000000000" pitchFamily="2" charset="-122"/>
                <a:sym typeface="+mn-ea"/>
              </a:rPr>
              <a:t>研究意义</a:t>
            </a:r>
            <a:endParaRPr lang="zh-CN" altLang="en-US" dirty="0">
              <a:latin typeface="方正兰亭细黑_GBK" panose="02000000000000000000" pitchFamily="2" charset="-122"/>
              <a:ea typeface="方正兰亭细黑_GBK" panose="02000000000000000000" pitchFamily="2" charset="-122"/>
            </a:endParaRPr>
          </a:p>
        </p:txBody>
      </p:sp>
      <p:sp>
        <p:nvSpPr>
          <p:cNvPr id="29" name="TextBox 28"/>
          <p:cNvSpPr txBox="1"/>
          <p:nvPr/>
        </p:nvSpPr>
        <p:spPr>
          <a:xfrm>
            <a:off x="5558199" y="2913934"/>
            <a:ext cx="1411765" cy="274320"/>
          </a:xfrm>
          <a:prstGeom prst="rect">
            <a:avLst/>
          </a:prstGeom>
          <a:noFill/>
        </p:spPr>
        <p:txBody>
          <a:bodyPr wrap="square" rtlCol="0">
            <a:spAutoFit/>
          </a:bodyPr>
          <a:lstStyle/>
          <a:p>
            <a:pPr algn="ctr"/>
            <a:r>
              <a:rPr lang="en-US" altLang="zh-CN" sz="1200" dirty="0">
                <a:solidFill>
                  <a:srgbClr val="C00000"/>
                </a:solidFill>
                <a:latin typeface="Kozuka Gothic Pro R" pitchFamily="34" charset="-128"/>
                <a:ea typeface="Kozuka Gothic Pro R" pitchFamily="34" charset="-128"/>
                <a:sym typeface="+mn-ea"/>
              </a:rPr>
              <a:t>THE SIGNIFICANCE</a:t>
            </a:r>
            <a:endParaRPr lang="zh-CN" altLang="en-US" sz="1200" dirty="0">
              <a:solidFill>
                <a:srgbClr val="C00000"/>
              </a:solidFill>
              <a:latin typeface="Kozuka Gothic Pro R" pitchFamily="34" charset="-128"/>
              <a:ea typeface="Kozuka Gothic Pro R" pitchFamily="34" charset="-128"/>
            </a:endParaRPr>
          </a:p>
        </p:txBody>
      </p:sp>
      <p:sp>
        <p:nvSpPr>
          <p:cNvPr id="30" name="椭圆 29"/>
          <p:cNvSpPr/>
          <p:nvPr/>
        </p:nvSpPr>
        <p:spPr>
          <a:xfrm>
            <a:off x="4156315" y="293411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par>
                                <p:cTn id="32" presetID="12" presetClass="entr" presetSubtype="8" fill="hold" grpId="0" nodeType="withEffect">
                                  <p:stCondLst>
                                    <p:cond delay="60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p:tgtEl>
                                          <p:spTgt spid="19"/>
                                        </p:tgtEl>
                                        <p:attrNameLst>
                                          <p:attrName>ppt_x</p:attrName>
                                        </p:attrNameLst>
                                      </p:cBhvr>
                                      <p:tavLst>
                                        <p:tav tm="0">
                                          <p:val>
                                            <p:strVal val="#ppt_x-#ppt_w*1.125000"/>
                                          </p:val>
                                        </p:tav>
                                        <p:tav tm="100000">
                                          <p:val>
                                            <p:strVal val="#ppt_x"/>
                                          </p:val>
                                        </p:tav>
                                      </p:tavLst>
                                    </p:anim>
                                    <p:animEffect transition="in" filter="wipe(right)">
                                      <p:cBhvr>
                                        <p:cTn id="35" dur="500"/>
                                        <p:tgtEl>
                                          <p:spTgt spid="19"/>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p:tgtEl>
                                          <p:spTgt spid="30"/>
                                        </p:tgtEl>
                                        <p:attrNameLst>
                                          <p:attrName>ppt_x</p:attrName>
                                        </p:attrNameLst>
                                      </p:cBhvr>
                                      <p:tavLst>
                                        <p:tav tm="0">
                                          <p:val>
                                            <p:strVal val="#ppt_x-#ppt_w*1.125000"/>
                                          </p:val>
                                        </p:tav>
                                        <p:tav tm="100000">
                                          <p:val>
                                            <p:strVal val="#ppt_x"/>
                                          </p:val>
                                        </p:tav>
                                      </p:tavLst>
                                    </p:anim>
                                    <p:animEffect transition="in" filter="wipe(right)">
                                      <p:cBhvr>
                                        <p:cTn id="39" dur="500"/>
                                        <p:tgtEl>
                                          <p:spTgt spid="30"/>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p:tgtEl>
                                          <p:spTgt spid="28"/>
                                        </p:tgtEl>
                                        <p:attrNameLst>
                                          <p:attrName>ppt_x</p:attrName>
                                        </p:attrNameLst>
                                      </p:cBhvr>
                                      <p:tavLst>
                                        <p:tav tm="0">
                                          <p:val>
                                            <p:strVal val="#ppt_x-#ppt_w*1.125000"/>
                                          </p:val>
                                        </p:tav>
                                        <p:tav tm="100000">
                                          <p:val>
                                            <p:strVal val="#ppt_x"/>
                                          </p:val>
                                        </p:tav>
                                      </p:tavLst>
                                    </p:anim>
                                    <p:animEffect transition="in" filter="wipe(right)">
                                      <p:cBhvr>
                                        <p:cTn id="43" dur="500"/>
                                        <p:tgtEl>
                                          <p:spTgt spid="28"/>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p:tgtEl>
                                          <p:spTgt spid="29"/>
                                        </p:tgtEl>
                                        <p:attrNameLst>
                                          <p:attrName>ppt_x</p:attrName>
                                        </p:attrNameLst>
                                      </p:cBhvr>
                                      <p:tavLst>
                                        <p:tav tm="0">
                                          <p:val>
                                            <p:strVal val="#ppt_x-#ppt_w*1.125000"/>
                                          </p:val>
                                        </p:tav>
                                        <p:tav tm="100000">
                                          <p:val>
                                            <p:strVal val="#ppt_x"/>
                                          </p:val>
                                        </p:tav>
                                      </p:tavLst>
                                    </p:anim>
                                    <p:animEffect transition="in" filter="wipe(right)">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9" grpId="0"/>
      <p:bldP spid="24" grpId="0" animBg="1"/>
      <p:bldP spid="28" grpId="0"/>
      <p:bldP spid="29" grpId="0"/>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439864" y="1664494"/>
            <a:ext cx="62642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288290"/>
            <a:r>
              <a:rPr lang="zh-CN" altLang="zh-CN" sz="1000" dirty="0">
                <a:solidFill>
                  <a:schemeClr val="tx1">
                    <a:lumMod val="85000"/>
                    <a:lumOff val="15000"/>
                  </a:schemeClr>
                </a:solidFill>
                <a:latin typeface="微软雅黑" panose="020B0503020204020204" pitchFamily="34" charset="-122"/>
                <a:ea typeface="微软雅黑" panose="020B0503020204020204" pitchFamily="34" charset="-122"/>
              </a:rPr>
              <a:t>随着社会经济的快速发展和科学技术的的飞速发展，人们对私人场所的安全提出新的要求，视频监控是一种非常有效的监控方式，主要是对现场的视频录制，同时随着私人安防需求的不断提高，越来越多的应用领域对现有的视频监控系统提出更加人性化个性化的需求，因此，开发出具有自动报警功能的智能化人性化实用性的视频监控系统具有重要的应用价值和光环的应用价值。本文提出了一种基于</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arm </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rPr>
              <a:t>linux</a:t>
            </a:r>
            <a:r>
              <a:rPr lang="zh-CN" altLang="zh-CN" sz="1000" dirty="0">
                <a:solidFill>
                  <a:schemeClr val="tx1">
                    <a:lumMod val="85000"/>
                    <a:lumOff val="15000"/>
                  </a:schemeClr>
                </a:solidFill>
                <a:latin typeface="微软雅黑" panose="020B0503020204020204" pitchFamily="34" charset="-122"/>
                <a:ea typeface="微软雅黑" panose="020B0503020204020204" pitchFamily="34" charset="-122"/>
              </a:rPr>
              <a:t>的远程报警视频监控的控制系统，将更加的智能化且实时监控，减少受网络高数据通信的制约，安装还方便，另外，同时具备被动式和主动式两种监控方式，即出现可疑情况后发消息到网页上，必要时用户可以通过回看现场了解具体状况，还可以通过命令实时了解监控现场。</a:t>
            </a:r>
            <a:endParaRPr lang="zh-CN"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0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4" name="TextBox 43"/>
          <p:cNvSpPr>
            <a:spLocks noChangeArrowheads="1"/>
          </p:cNvSpPr>
          <p:nvPr/>
        </p:nvSpPr>
        <p:spPr bwMode="auto">
          <a:xfrm>
            <a:off x="3416300" y="994410"/>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latin typeface="微软雅黑" panose="020B0503020204020204" pitchFamily="34" charset="-122"/>
                <a:ea typeface="微软雅黑" panose="020B0503020204020204" pitchFamily="34" charset="-122"/>
              </a:rPr>
              <a:t>行业大背景</a:t>
            </a:r>
            <a:endParaRPr lang="zh-CN" altLang="en-US" sz="2800" b="1" dirty="0">
              <a:latin typeface="微软雅黑" panose="020B0503020204020204" pitchFamily="34" charset="-122"/>
              <a:ea typeface="微软雅黑" panose="020B0503020204020204" pitchFamily="34" charset="-122"/>
            </a:endParaRPr>
          </a:p>
        </p:txBody>
      </p:sp>
      <p:grpSp>
        <p:nvGrpSpPr>
          <p:cNvPr id="6155" name="组合 2"/>
          <p:cNvGrpSpPr/>
          <p:nvPr/>
        </p:nvGrpSpPr>
        <p:grpSpPr bwMode="auto">
          <a:xfrm>
            <a:off x="2770188" y="1138714"/>
            <a:ext cx="3579812" cy="142875"/>
            <a:chOff x="0" y="0"/>
            <a:chExt cx="3580582" cy="158874"/>
          </a:xfrm>
        </p:grpSpPr>
        <p:grpSp>
          <p:nvGrpSpPr>
            <p:cNvPr id="6156" name="组合 61"/>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 name="组合 1"/>
          <p:cNvGrpSpPr/>
          <p:nvPr/>
        </p:nvGrpSpPr>
        <p:grpSpPr>
          <a:xfrm>
            <a:off x="6059464" y="3524926"/>
            <a:ext cx="2185594" cy="1224902"/>
            <a:chOff x="6059464" y="3524926"/>
            <a:chExt cx="2185594" cy="1224902"/>
          </a:xfrm>
        </p:grpSpPr>
        <p:grpSp>
          <p:nvGrpSpPr>
            <p:cNvPr id="38" name="组合 37"/>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68" name="组合 19"/>
            <p:cNvGrpSpPr/>
            <p:nvPr/>
          </p:nvGrpSpPr>
          <p:grpSpPr bwMode="auto">
            <a:xfrm>
              <a:off x="6303964" y="3902869"/>
              <a:ext cx="1798637" cy="451947"/>
              <a:chOff x="0" y="0"/>
              <a:chExt cx="1799448" cy="502456"/>
            </a:xfrm>
          </p:grpSpPr>
          <p:sp>
            <p:nvSpPr>
              <p:cNvPr id="6169"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插入相关主题图片</a:t>
                </a:r>
                <a:endParaRPr lang="en-US" altLang="zh-CN"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0"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为统一图片大小，保持版面美观请使用 “形状填充</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图片填充”命令</a:t>
                </a:r>
                <a:endParaRPr lang="en-US" altLang="zh-CN" sz="8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908957" y="206330"/>
            <a:ext cx="1351280" cy="39624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课题背景</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36" name="TextBox 35"/>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3660458" y="3524926"/>
            <a:ext cx="2185594" cy="1224902"/>
            <a:chOff x="6059464" y="3524926"/>
            <a:chExt cx="2185594" cy="1224902"/>
          </a:xfrm>
        </p:grpSpPr>
        <p:grpSp>
          <p:nvGrpSpPr>
            <p:cNvPr id="46" name="组合 45"/>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19"/>
            <p:cNvGrpSpPr/>
            <p:nvPr/>
          </p:nvGrpSpPr>
          <p:grpSpPr bwMode="auto">
            <a:xfrm>
              <a:off x="6303964" y="3902869"/>
              <a:ext cx="1798637" cy="451947"/>
              <a:chOff x="0" y="0"/>
              <a:chExt cx="1799448" cy="502456"/>
            </a:xfrm>
          </p:grpSpPr>
          <p:sp>
            <p:nvSpPr>
              <p:cNvPr id="48"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插入相关主题图片</a:t>
                </a:r>
                <a:endParaRPr lang="en-US" altLang="zh-CN"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为统一图片大小，保持版面美观请使用 “形状填充</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图片填充”命令</a:t>
                </a:r>
                <a:endParaRPr lang="en-US" altLang="zh-CN" sz="8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52" name="组合 51"/>
          <p:cNvGrpSpPr/>
          <p:nvPr/>
        </p:nvGrpSpPr>
        <p:grpSpPr>
          <a:xfrm>
            <a:off x="1220937" y="3524926"/>
            <a:ext cx="2185594" cy="1224902"/>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4" name="组合 19"/>
            <p:cNvGrpSpPr/>
            <p:nvPr/>
          </p:nvGrpSpPr>
          <p:grpSpPr bwMode="auto">
            <a:xfrm>
              <a:off x="6303964" y="3902869"/>
              <a:ext cx="1798637" cy="451947"/>
              <a:chOff x="0" y="0"/>
              <a:chExt cx="1799448" cy="502456"/>
            </a:xfrm>
          </p:grpSpPr>
          <p:sp>
            <p:nvSpPr>
              <p:cNvPr id="55"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插入相关主题图片</a:t>
                </a:r>
                <a:endParaRPr lang="en-US" altLang="zh-CN"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为统一图片大小，保持版面美观请使用 “形状填充</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sym typeface="微软雅黑" panose="020B0503020204020204" pitchFamily="34" charset="-122"/>
                  </a:rPr>
                  <a:t>图片填充”命令</a:t>
                </a:r>
                <a:endParaRPr lang="en-US" altLang="zh-CN" sz="8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8207" y="3498441"/>
            <a:ext cx="2131055" cy="1251387"/>
          </a:xfrm>
          <a:prstGeom prst="rect">
            <a:avLst/>
          </a:prstGeom>
        </p:spPr>
      </p:pic>
      <p:pic>
        <p:nvPicPr>
          <p:cNvPr id="3080" name="Picture 8" descr="https://timgsa.baidu.com/timg?image&amp;quality=80&amp;size=b9999_10000&amp;sec=1494240334377&amp;di=2d03ee130956e479f4b88cefd4daa609&amp;imgtype=0&amp;src=http%3A%2F%2Fwww.zjatjn.com%2Fadmin%2Fkindeditor%2Fattached%2Fimage%2F20130418%2F20130418124018717978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9465" y="3544174"/>
            <a:ext cx="2185594" cy="118640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s://timgsa.baidu.com/timg?image&amp;quality=80&amp;size=b9999_10000&amp;sec=1494240071228&amp;di=f2b643394a3206e86bac7c40953a7065&amp;imgtype=0&amp;src=http%3A%2F%2F0.rc.xiniu.com%2Fg1%2FM00%2F1D%2F57%2FCgAGTFc5Ld-AAYfUAAOS9dnSaj45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0458" y="3544174"/>
            <a:ext cx="2158325" cy="1205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选题背景</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6909553" y="3010963"/>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231410" y="1071162"/>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grpSp>
        <p:nvGrpSpPr>
          <p:cNvPr id="22" name="组合 21"/>
          <p:cNvGrpSpPr/>
          <p:nvPr/>
        </p:nvGrpSpPr>
        <p:grpSpPr>
          <a:xfrm>
            <a:off x="2872660" y="1327501"/>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08957" y="3179740"/>
            <a:ext cx="5375990" cy="1224902"/>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3184167" y="1596561"/>
            <a:ext cx="4752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近年来，开源文化在中国的兴起与发展，国内更多的公司愿意参与开源运动；在贡献自己的力量的同时也利用开源的产品开发自己的产品。同时中国也提出工业</a:t>
            </a: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4.0</a:t>
            </a: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和物联网战略，这些都是嵌入式发展的一个机遇与挑战。所以国内有更多公司对于嵌入式的研究。</a:t>
            </a:r>
            <a:endParaRPr lang="en-US" altLang="zh-CN" sz="1000" dirty="0">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0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TextBox 24"/>
          <p:cNvSpPr>
            <a:spLocks noChangeArrowheads="1"/>
          </p:cNvSpPr>
          <p:nvPr/>
        </p:nvSpPr>
        <p:spPr bwMode="auto">
          <a:xfrm>
            <a:off x="1249089" y="1446602"/>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anose="020B0503020204020204" pitchFamily="34" charset="-122"/>
                <a:ea typeface="微软雅黑" panose="020B0503020204020204" pitchFamily="34" charset="-122"/>
              </a:rPr>
              <a:t>国内现状</a:t>
            </a:r>
            <a:endParaRPr lang="zh-CN" altLang="en-US" sz="2400" b="1" dirty="0">
              <a:latin typeface="微软雅黑" panose="020B0503020204020204" pitchFamily="34" charset="-122"/>
              <a:ea typeface="微软雅黑" panose="020B0503020204020204" pitchFamily="34" charset="-122"/>
            </a:endParaRPr>
          </a:p>
        </p:txBody>
      </p:sp>
      <p:sp>
        <p:nvSpPr>
          <p:cNvPr id="39" name="TextBox 31"/>
          <p:cNvSpPr>
            <a:spLocks noChangeArrowheads="1"/>
          </p:cNvSpPr>
          <p:nvPr/>
        </p:nvSpPr>
        <p:spPr bwMode="auto">
          <a:xfrm>
            <a:off x="7219951" y="3350895"/>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国外现状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0" name="TextBox 25"/>
          <p:cNvSpPr>
            <a:spLocks noChangeArrowheads="1"/>
          </p:cNvSpPr>
          <p:nvPr/>
        </p:nvSpPr>
        <p:spPr bwMode="auto">
          <a:xfrm>
            <a:off x="1165225" y="3373280"/>
            <a:ext cx="4926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近年来，开源文化的运动得到了广大</a:t>
            </a:r>
            <a:r>
              <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a:t>
            </a: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界的一致认可，程序员的参与积极性很高，从而造就了很多成功的开源项目，例如：</a:t>
            </a:r>
            <a:r>
              <a:rPr lang="en-US" altLang="zh-CN" sz="10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linux</a:t>
            </a: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git</a:t>
            </a: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android</a:t>
            </a: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等等开源项目，这些成熟且稳定的项目，为我们开发优秀的作品，减短了开发周期和开发成本。</a:t>
            </a: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2"/>
    </p:custData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2" fill="hold" nodeType="after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40000">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14:bounceEnd="40000">
                                          <p:cBhvr additive="base">
                                            <p:cTn id="32"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42230" y="2088733"/>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764286" y="2622833"/>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微软雅黑" panose="020B0503020204020204" pitchFamily="34" charset="-122"/>
                  <a:ea typeface="微软雅黑" panose="020B0503020204020204" pitchFamily="34" charset="-122"/>
                </a:rPr>
                <a:t>1</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微软雅黑" panose="020B0503020204020204" pitchFamily="34" charset="-122"/>
                  <a:ea typeface="微软雅黑" panose="020B0503020204020204" pitchFamily="34" charset="-122"/>
                </a:rPr>
                <a:t>2</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微软雅黑" panose="020B0503020204020204" pitchFamily="34" charset="-122"/>
                  <a:ea typeface="微软雅黑" panose="020B0503020204020204" pitchFamily="34" charset="-122"/>
                </a:rPr>
                <a:t>3</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994883" y="2406113"/>
            <a:ext cx="718145" cy="861774"/>
          </a:xfrm>
          <a:prstGeom prst="rect">
            <a:avLst/>
          </a:prstGeom>
          <a:noFill/>
        </p:spPr>
        <p:txBody>
          <a:bodyPr wrap="non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意义</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611771" y="1476863"/>
            <a:ext cx="3084553" cy="315595"/>
          </a:xfrm>
          <a:prstGeom prst="rect">
            <a:avLst/>
          </a:prstGeom>
          <a:noFill/>
        </p:spPr>
        <p:txBody>
          <a:bodyPr wrap="square" lIns="0" tIns="0" rIns="0" bIns="0" rtlCol="0">
            <a:spAutoFit/>
          </a:bodyPr>
          <a:lstStyle/>
          <a:p>
            <a:pPr algn="just"/>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管理很方便，只需要能浏览</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web</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的设备（在同一个网段），就可以访问</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043820" y="2516931"/>
            <a:ext cx="2852530" cy="315595"/>
          </a:xfrm>
          <a:prstGeom prst="rect">
            <a:avLst/>
          </a:prstGeom>
          <a:noFill/>
        </p:spPr>
        <p:txBody>
          <a:bodyPr wrap="square" lIns="0" tIns="0" rIns="0" bIns="0" rtlCol="0">
            <a:spAutoFit/>
          </a:bodyPr>
          <a:lstStyle/>
          <a:p>
            <a:pPr algn="just"/>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手机普及率很高，用手机就可以管理和访问，省去了购买设备的支出</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558416" y="3631245"/>
            <a:ext cx="3137908" cy="163195"/>
          </a:xfrm>
          <a:prstGeom prst="rect">
            <a:avLst/>
          </a:prstGeom>
          <a:noFill/>
        </p:spPr>
        <p:txBody>
          <a:bodyPr wrap="square" lIns="0" tIns="0" rIns="0" bIns="0" rtlCol="0">
            <a:spAutoFit/>
          </a:bodyPr>
          <a:lstStyle/>
          <a:p>
            <a:pPr algn="just"/>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等等</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3887470" y="2107565"/>
            <a:ext cx="1140460" cy="830580"/>
          </a:xfrm>
          <a:prstGeom prst="rect">
            <a:avLst/>
          </a:prstGeom>
          <a:noFill/>
        </p:spPr>
        <p:txBody>
          <a:bodyPr wrap="square" lIns="0" tIns="0" rIns="0" bIns="0" rtlCol="0">
            <a:spAutoFit/>
          </a:bodyPr>
          <a:lstStyle/>
          <a:p>
            <a:pPr algn="just">
              <a:lnSpc>
                <a:spcPct val="130000"/>
              </a:lnSpc>
            </a:pPr>
            <a:r>
              <a:rPr lang="zh-CN" altLang="en-US" sz="1400" dirty="0">
                <a:latin typeface="微软雅黑" panose="020B0503020204020204" pitchFamily="34" charset="-122"/>
                <a:ea typeface="微软雅黑" panose="020B0503020204020204" pitchFamily="34" charset="-122"/>
              </a:rPr>
              <a:t>管理便捷</a:t>
            </a:r>
            <a:endParaRPr lang="zh-CN" altLang="en-US" sz="1400" dirty="0">
              <a:latin typeface="微软雅黑" panose="020B0503020204020204" pitchFamily="34" charset="-122"/>
              <a:ea typeface="微软雅黑" panose="020B0503020204020204" pitchFamily="34" charset="-122"/>
            </a:endParaRPr>
          </a:p>
          <a:p>
            <a:pPr algn="just">
              <a:lnSpc>
                <a:spcPct val="130000"/>
              </a:lnSpc>
            </a:pPr>
            <a:r>
              <a:rPr lang="zh-CN" altLang="en-US" sz="1400" dirty="0">
                <a:latin typeface="微软雅黑" panose="020B0503020204020204" pitchFamily="34" charset="-122"/>
                <a:ea typeface="微软雅黑" panose="020B0503020204020204" pitchFamily="34" charset="-122"/>
              </a:rPr>
              <a:t>价格低廉</a:t>
            </a:r>
            <a:endParaRPr lang="zh-CN" altLang="en-US" sz="1400" dirty="0">
              <a:latin typeface="微软雅黑" panose="020B0503020204020204" pitchFamily="34" charset="-122"/>
              <a:ea typeface="微软雅黑" panose="020B0503020204020204" pitchFamily="34" charset="-122"/>
            </a:endParaRPr>
          </a:p>
          <a:p>
            <a:pPr algn="just">
              <a:lnSpc>
                <a:spcPct val="130000"/>
              </a:lnSpc>
            </a:pPr>
            <a:endParaRPr lang="zh-CN" altLang="en-US" sz="140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研究意义</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30" name="TextBox 29"/>
          <p:cNvSpPr txBox="1"/>
          <p:nvPr/>
        </p:nvSpPr>
        <p:spPr>
          <a:xfrm>
            <a:off x="2346574" y="267886"/>
            <a:ext cx="1890262"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THE SIGNIFICANCE</a:t>
            </a:r>
            <a:endParaRPr lang="zh-CN" altLang="en-US" sz="1600" dirty="0">
              <a:solidFill>
                <a:srgbClr val="C00000"/>
              </a:solidFill>
              <a:latin typeface="Kozuka Gothic Pro R" pitchFamily="34" charset="-128"/>
              <a:ea typeface="Kozuka Gothic Pro R" pitchFamily="34" charset="-128"/>
            </a:endParaRP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500"/>
                                </p:stCondLst>
                                <p:childTnLst>
                                  <p:par>
                                    <p:cTn id="26" presetID="2" presetClass="entr" presetSubtype="4" fill="hold" grpId="0" nodeType="afterEffect" p14:presetBounceEnd="44000">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14:bounceEnd="44000">
                                          <p:cBhvr additive="base">
                                            <p:cTn id="28"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 presetClass="entr" presetSubtype="1" fill="hold" nodeType="afterEffect" p14:presetBounceEnd="44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4000">
                                          <p:cBhvr additive="base">
                                            <p:cTn id="43"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4000"/>
                                </p:stCondLst>
                                <p:childTnLst>
                                  <p:par>
                                    <p:cTn id="50" presetID="52"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Scale>
                                          <p:cBhvr>
                                            <p:cTn id="52"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500" decel="50000" fill="hold">
                                              <p:stCondLst>
                                                <p:cond delay="0"/>
                                              </p:stCondLst>
                                            </p:cTn>
                                            <p:tgtEl>
                                              <p:spTgt spid="12"/>
                                            </p:tgtEl>
                                            <p:attrNameLst>
                                              <p:attrName>ppt_x</p:attrName>
                                              <p:attrName>ppt_y</p:attrName>
                                            </p:attrNameLst>
                                          </p:cBhvr>
                                        </p:animMotion>
                                        <p:animEffect transition="in" filter="fade">
                                          <p:cBhvr>
                                            <p:cTn id="54" dur="500"/>
                                            <p:tgtEl>
                                              <p:spTgt spid="12"/>
                                            </p:tgtEl>
                                          </p:cBhvr>
                                        </p:animEffect>
                                      </p:childTnLst>
                                    </p:cTn>
                                  </p:par>
                                </p:childTnLst>
                              </p:cTn>
                            </p:par>
                            <p:par>
                              <p:cTn id="55" fill="hold">
                                <p:stCondLst>
                                  <p:cond delay="4500"/>
                                </p:stCondLst>
                                <p:childTnLst>
                                  <p:par>
                                    <p:cTn id="56" presetID="52"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Scale>
                                          <p:cBhvr>
                                            <p:cTn id="58"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500" decel="50000" fill="hold">
                                              <p:stCondLst>
                                                <p:cond delay="0"/>
                                              </p:stCondLst>
                                            </p:cTn>
                                            <p:tgtEl>
                                              <p:spTgt spid="15"/>
                                            </p:tgtEl>
                                            <p:attrNameLst>
                                              <p:attrName>ppt_x</p:attrName>
                                              <p:attrName>ppt_y</p:attrName>
                                            </p:attrNameLst>
                                          </p:cBhvr>
                                        </p:animMotion>
                                        <p:animEffect transition="in" filter="fade">
                                          <p:cBhvr>
                                            <p:cTn id="60" dur="500"/>
                                            <p:tgtEl>
                                              <p:spTgt spid="15"/>
                                            </p:tgtEl>
                                          </p:cBhvr>
                                        </p:animEffect>
                                      </p:childTnLst>
                                    </p:cTn>
                                  </p:par>
                                </p:childTnLst>
                              </p:cTn>
                            </p:par>
                            <p:par>
                              <p:cTn id="61" fill="hold">
                                <p:stCondLst>
                                  <p:cond delay="5000"/>
                                </p:stCondLst>
                                <p:childTnLst>
                                  <p:par>
                                    <p:cTn id="62" presetID="52"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Scale>
                                          <p:cBhvr>
                                            <p:cTn id="64"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18"/>
                                            </p:tgtEl>
                                            <p:attrNameLst>
                                              <p:attrName>ppt_x</p:attrName>
                                              <p:attrName>ppt_y</p:attrName>
                                            </p:attrNameLst>
                                          </p:cBhvr>
                                        </p:animMotion>
                                        <p:animEffect transition="in" filter="fade">
                                          <p:cBhvr>
                                            <p:cTn id="66" dur="500"/>
                                            <p:tgtEl>
                                              <p:spTgt spid="18"/>
                                            </p:tgtEl>
                                          </p:cBhvr>
                                        </p:animEffect>
                                      </p:childTnLst>
                                    </p:cTn>
                                  </p:par>
                                </p:childTnLst>
                              </p:cTn>
                            </p:par>
                            <p:par>
                              <p:cTn id="67" fill="hold">
                                <p:stCondLst>
                                  <p:cond delay="55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2" presetClass="entr" presetSubtype="8" fill="hold" grpId="0" nodeType="withEffect">
                                      <p:stCondLst>
                                        <p:cond delay="20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grpId="0" nodeType="withEffect">
                                      <p:stCondLst>
                                        <p:cond delay="4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6000"/>
                                </p:stCondLst>
                                <p:childTnLst>
                                  <p:par>
                                    <p:cTn id="78" presetID="26" presetClass="emph" presetSubtype="0" repeatCount="30000" fill="hold" nodeType="afterEffect">
                                      <p:stCondLst>
                                        <p:cond delay="0"/>
                                      </p:stCondLst>
                                      <p:childTnLst>
                                        <p:animEffect transition="out" filter="fade">
                                          <p:cBhvr>
                                            <p:cTn id="79" dur="100" tmFilter="0, 0; .2, .5; .8, .5; 1, 0"/>
                                            <p:tgtEl>
                                              <p:spTgt spid="3"/>
                                            </p:tgtEl>
                                          </p:cBhvr>
                                        </p:animEffect>
                                        <p:animScale>
                                          <p:cBhvr>
                                            <p:cTn id="80"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P spid="28" grpId="0" animBg="1"/>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4000"/>
                                </p:stCondLst>
                                <p:childTnLst>
                                  <p:par>
                                    <p:cTn id="50" presetID="52"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Scale>
                                          <p:cBhvr>
                                            <p:cTn id="52"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500" decel="50000" fill="hold">
                                              <p:stCondLst>
                                                <p:cond delay="0"/>
                                              </p:stCondLst>
                                            </p:cTn>
                                            <p:tgtEl>
                                              <p:spTgt spid="12"/>
                                            </p:tgtEl>
                                            <p:attrNameLst>
                                              <p:attrName>ppt_x</p:attrName>
                                              <p:attrName>ppt_y</p:attrName>
                                            </p:attrNameLst>
                                          </p:cBhvr>
                                        </p:animMotion>
                                        <p:animEffect transition="in" filter="fade">
                                          <p:cBhvr>
                                            <p:cTn id="54" dur="500"/>
                                            <p:tgtEl>
                                              <p:spTgt spid="12"/>
                                            </p:tgtEl>
                                          </p:cBhvr>
                                        </p:animEffect>
                                      </p:childTnLst>
                                    </p:cTn>
                                  </p:par>
                                </p:childTnLst>
                              </p:cTn>
                            </p:par>
                            <p:par>
                              <p:cTn id="55" fill="hold">
                                <p:stCondLst>
                                  <p:cond delay="4500"/>
                                </p:stCondLst>
                                <p:childTnLst>
                                  <p:par>
                                    <p:cTn id="56" presetID="52"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Scale>
                                          <p:cBhvr>
                                            <p:cTn id="58"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500" decel="50000" fill="hold">
                                              <p:stCondLst>
                                                <p:cond delay="0"/>
                                              </p:stCondLst>
                                            </p:cTn>
                                            <p:tgtEl>
                                              <p:spTgt spid="15"/>
                                            </p:tgtEl>
                                            <p:attrNameLst>
                                              <p:attrName>ppt_x</p:attrName>
                                              <p:attrName>ppt_y</p:attrName>
                                            </p:attrNameLst>
                                          </p:cBhvr>
                                        </p:animMotion>
                                        <p:animEffect transition="in" filter="fade">
                                          <p:cBhvr>
                                            <p:cTn id="60" dur="500"/>
                                            <p:tgtEl>
                                              <p:spTgt spid="15"/>
                                            </p:tgtEl>
                                          </p:cBhvr>
                                        </p:animEffect>
                                      </p:childTnLst>
                                    </p:cTn>
                                  </p:par>
                                </p:childTnLst>
                              </p:cTn>
                            </p:par>
                            <p:par>
                              <p:cTn id="61" fill="hold">
                                <p:stCondLst>
                                  <p:cond delay="5000"/>
                                </p:stCondLst>
                                <p:childTnLst>
                                  <p:par>
                                    <p:cTn id="62" presetID="52"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Scale>
                                          <p:cBhvr>
                                            <p:cTn id="64"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18"/>
                                            </p:tgtEl>
                                            <p:attrNameLst>
                                              <p:attrName>ppt_x</p:attrName>
                                              <p:attrName>ppt_y</p:attrName>
                                            </p:attrNameLst>
                                          </p:cBhvr>
                                        </p:animMotion>
                                        <p:animEffect transition="in" filter="fade">
                                          <p:cBhvr>
                                            <p:cTn id="66" dur="500"/>
                                            <p:tgtEl>
                                              <p:spTgt spid="18"/>
                                            </p:tgtEl>
                                          </p:cBhvr>
                                        </p:animEffect>
                                      </p:childTnLst>
                                    </p:cTn>
                                  </p:par>
                                </p:childTnLst>
                              </p:cTn>
                            </p:par>
                            <p:par>
                              <p:cTn id="67" fill="hold">
                                <p:stCondLst>
                                  <p:cond delay="55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2" presetClass="entr" presetSubtype="8" fill="hold" grpId="0" nodeType="withEffect">
                                      <p:stCondLst>
                                        <p:cond delay="20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grpId="0" nodeType="withEffect">
                                      <p:stCondLst>
                                        <p:cond delay="4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6000"/>
                                </p:stCondLst>
                                <p:childTnLst>
                                  <p:par>
                                    <p:cTn id="78" presetID="26" presetClass="emph" presetSubtype="0" repeatCount="30000" fill="hold" nodeType="afterEffect">
                                      <p:stCondLst>
                                        <p:cond delay="0"/>
                                      </p:stCondLst>
                                      <p:childTnLst>
                                        <p:animEffect transition="out" filter="fade">
                                          <p:cBhvr>
                                            <p:cTn id="79" dur="100" tmFilter="0, 0; .2, .5; .8, .5; 1, 0"/>
                                            <p:tgtEl>
                                              <p:spTgt spid="3"/>
                                            </p:tgtEl>
                                          </p:cBhvr>
                                        </p:animEffect>
                                        <p:animScale>
                                          <p:cBhvr>
                                            <p:cTn id="80" dur="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P spid="28" grpId="0" animBg="1"/>
          <p:bldP spid="29" grpId="0"/>
          <p:bldP spid="3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第二部分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24" name="组合 23"/>
          <p:cNvGrpSpPr/>
          <p:nvPr/>
        </p:nvGrpSpPr>
        <p:grpSpPr>
          <a:xfrm>
            <a:off x="3916680" y="1208405"/>
            <a:ext cx="3529330" cy="2844165"/>
            <a:chOff x="6293" y="2793"/>
            <a:chExt cx="5558" cy="4479"/>
          </a:xfrm>
        </p:grpSpPr>
        <p:sp>
          <p:nvSpPr>
            <p:cNvPr id="2" name="TextBox 1"/>
            <p:cNvSpPr txBox="1"/>
            <p:nvPr/>
          </p:nvSpPr>
          <p:spPr>
            <a:xfrm>
              <a:off x="6293" y="2793"/>
              <a:ext cx="3504" cy="1104"/>
            </a:xfrm>
            <a:prstGeom prst="rect">
              <a:avLst/>
            </a:prstGeom>
            <a:noFill/>
          </p:spPr>
          <p:txBody>
            <a:bodyPr wrap="none" rtlCol="0">
              <a:spAutoFit/>
            </a:bodyPr>
            <a:lstStyle/>
            <a:p>
              <a:r>
                <a:rPr lang="zh-CN" altLang="en-US" sz="4000" b="1" dirty="0">
                  <a:latin typeface="方正兰亭细黑_GBK" panose="02000000000000000000" pitchFamily="2" charset="-122"/>
                  <a:ea typeface="方正兰亭细黑_GBK" panose="02000000000000000000" pitchFamily="2" charset="-122"/>
                </a:rPr>
                <a:t>基础理论</a:t>
              </a:r>
              <a:endParaRPr lang="en-US" altLang="zh-CN" sz="4000" b="1" dirty="0">
                <a:latin typeface="方正兰亭细黑_GBK" panose="02000000000000000000" pitchFamily="2" charset="-122"/>
                <a:ea typeface="方正兰亭细黑_GBK" panose="02000000000000000000" pitchFamily="2" charset="-122"/>
              </a:endParaRPr>
            </a:p>
          </p:txBody>
        </p:sp>
        <p:sp>
          <p:nvSpPr>
            <p:cNvPr id="18" name="TextBox 17"/>
            <p:cNvSpPr txBox="1"/>
            <p:nvPr/>
          </p:nvSpPr>
          <p:spPr>
            <a:xfrm>
              <a:off x="6976" y="3921"/>
              <a:ext cx="1728" cy="576"/>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系统移植</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6976" y="4625"/>
              <a:ext cx="1803" cy="576"/>
            </a:xfrm>
            <a:prstGeom prst="rect">
              <a:avLst/>
            </a:prstGeom>
            <a:noFill/>
          </p:spPr>
          <p:txBody>
            <a:bodyPr wrap="none" rtlCol="0">
              <a:spAutoFit/>
            </a:bodyPr>
            <a:lstStyle/>
            <a:p>
              <a:r>
                <a:rPr lang="en-US" altLang="zh-CN" dirty="0">
                  <a:latin typeface="方正兰亭细黑_GBK" panose="02000000000000000000" pitchFamily="2" charset="-122"/>
                  <a:ea typeface="方正兰亭细黑_GBK" panose="02000000000000000000" pitchFamily="2" charset="-122"/>
                </a:rPr>
                <a:t>linux</a:t>
              </a:r>
              <a:r>
                <a:rPr lang="zh-CN" altLang="en-US" dirty="0">
                  <a:latin typeface="方正兰亭细黑_GBK" panose="02000000000000000000" pitchFamily="2" charset="-122"/>
                  <a:ea typeface="方正兰亭细黑_GBK" panose="02000000000000000000" pitchFamily="2" charset="-122"/>
                </a:rPr>
                <a:t>编程</a:t>
              </a:r>
              <a:endParaRPr lang="zh-CN" altLang="en-US" dirty="0">
                <a:latin typeface="方正兰亭细黑_GBK" panose="02000000000000000000" pitchFamily="2" charset="-122"/>
                <a:ea typeface="方正兰亭细黑_GBK" panose="02000000000000000000" pitchFamily="2" charset="-122"/>
              </a:endParaRPr>
            </a:p>
          </p:txBody>
        </p:sp>
        <p:sp>
          <p:nvSpPr>
            <p:cNvPr id="20" name="TextBox 19"/>
            <p:cNvSpPr txBox="1"/>
            <p:nvPr/>
          </p:nvSpPr>
          <p:spPr>
            <a:xfrm>
              <a:off x="8683" y="3996"/>
              <a:ext cx="2328" cy="432"/>
            </a:xfrm>
            <a:prstGeom prst="rect">
              <a:avLst/>
            </a:prstGeom>
            <a:noFill/>
          </p:spPr>
          <p:txBody>
            <a:bodyPr wrap="none" rtlCol="0">
              <a:spAutoFit/>
            </a:bodyPr>
            <a:lstStyle/>
            <a:p>
              <a:pPr algn="l"/>
              <a:r>
                <a:rPr lang="en-US" altLang="zh-CN" sz="1200" dirty="0">
                  <a:solidFill>
                    <a:srgbClr val="C00000"/>
                  </a:solidFill>
                  <a:latin typeface="Kozuka Gothic Pro R" pitchFamily="34" charset="-128"/>
                  <a:ea typeface="Kozuka Gothic Pro R" pitchFamily="34" charset="-128"/>
                </a:rPr>
                <a:t>SYSTEM TRANSPLANT</a:t>
              </a:r>
              <a:endParaRPr lang="en-US" altLang="zh-CN"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8683" y="4701"/>
              <a:ext cx="2328" cy="432"/>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LINUX PROGRAMMING</a:t>
              </a:r>
              <a:endParaRPr lang="en-US" altLang="zh-CN" sz="1200" dirty="0">
                <a:solidFill>
                  <a:srgbClr val="C00000"/>
                </a:solidFill>
                <a:latin typeface="Kozuka Gothic Pro R" pitchFamily="34" charset="-128"/>
                <a:ea typeface="Kozuka Gothic Pro R" pitchFamily="34" charset="-128"/>
              </a:endParaRPr>
            </a:p>
          </p:txBody>
        </p:sp>
        <p:sp>
          <p:nvSpPr>
            <p:cNvPr id="22" name="椭圆 21"/>
            <p:cNvSpPr/>
            <p:nvPr/>
          </p:nvSpPr>
          <p:spPr>
            <a:xfrm>
              <a:off x="6513" y="3965"/>
              <a:ext cx="433" cy="43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513" y="4653"/>
              <a:ext cx="433" cy="43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513" y="5328"/>
              <a:ext cx="433" cy="43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TextBox 18"/>
            <p:cNvSpPr txBox="1"/>
            <p:nvPr/>
          </p:nvSpPr>
          <p:spPr>
            <a:xfrm>
              <a:off x="6976" y="5328"/>
              <a:ext cx="1728" cy="576"/>
            </a:xfrm>
            <a:prstGeom prst="rect">
              <a:avLst/>
            </a:prstGeom>
            <a:noFill/>
          </p:spPr>
          <p:txBody>
            <a:bodyPr wrap="none" rtlCol="0">
              <a:spAutoFit/>
            </a:bodyPr>
            <a:p>
              <a:r>
                <a:rPr lang="zh-CN" altLang="en-US" dirty="0">
                  <a:latin typeface="方正兰亭细黑_GBK" panose="02000000000000000000" pitchFamily="2" charset="-122"/>
                  <a:ea typeface="方正兰亭细黑_GBK" panose="02000000000000000000" pitchFamily="2" charset="-122"/>
                </a:rPr>
                <a:t>网页设计</a:t>
              </a:r>
              <a:endParaRPr lang="zh-CN" altLang="en-US" dirty="0">
                <a:latin typeface="方正兰亭细黑_GBK" panose="02000000000000000000" pitchFamily="2" charset="-122"/>
                <a:ea typeface="方正兰亭细黑_GBK" panose="02000000000000000000" pitchFamily="2" charset="-122"/>
              </a:endParaRPr>
            </a:p>
          </p:txBody>
        </p:sp>
        <p:sp>
          <p:nvSpPr>
            <p:cNvPr id="7" name="TextBox 20"/>
            <p:cNvSpPr txBox="1"/>
            <p:nvPr/>
          </p:nvSpPr>
          <p:spPr>
            <a:xfrm>
              <a:off x="8683" y="5400"/>
              <a:ext cx="1488" cy="432"/>
            </a:xfrm>
            <a:prstGeom prst="rect">
              <a:avLst/>
            </a:prstGeom>
            <a:noFill/>
          </p:spPr>
          <p:txBody>
            <a:bodyPr wrap="none" rtlCol="0">
              <a:spAutoFit/>
            </a:bodyPr>
            <a:p>
              <a:pPr algn="l"/>
              <a:r>
                <a:rPr lang="en-US" altLang="zh-CN" sz="1200" dirty="0">
                  <a:solidFill>
                    <a:srgbClr val="C00000"/>
                  </a:solidFill>
                  <a:latin typeface="Kozuka Gothic Pro R" pitchFamily="34" charset="-128"/>
                  <a:ea typeface="Kozuka Gothic Pro R" pitchFamily="34" charset="-128"/>
                </a:rPr>
                <a:t>WEB DESIGN</a:t>
              </a:r>
              <a:endParaRPr lang="en-US" altLang="zh-CN" sz="1200" dirty="0">
                <a:solidFill>
                  <a:srgbClr val="C00000"/>
                </a:solidFill>
                <a:latin typeface="Kozuka Gothic Pro R" pitchFamily="34" charset="-128"/>
                <a:ea typeface="Kozuka Gothic Pro R" pitchFamily="34" charset="-128"/>
              </a:endParaRPr>
            </a:p>
          </p:txBody>
        </p:sp>
        <p:sp>
          <p:nvSpPr>
            <p:cNvPr id="10" name="椭圆 9"/>
            <p:cNvSpPr/>
            <p:nvPr/>
          </p:nvSpPr>
          <p:spPr>
            <a:xfrm>
              <a:off x="6513" y="6014"/>
              <a:ext cx="433" cy="43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TextBox 18"/>
            <p:cNvSpPr txBox="1"/>
            <p:nvPr/>
          </p:nvSpPr>
          <p:spPr>
            <a:xfrm>
              <a:off x="6976" y="6014"/>
              <a:ext cx="1728" cy="576"/>
            </a:xfrm>
            <a:prstGeom prst="rect">
              <a:avLst/>
            </a:prstGeom>
            <a:noFill/>
          </p:spPr>
          <p:txBody>
            <a:bodyPr wrap="none" rtlCol="0">
              <a:spAutoFit/>
            </a:bodyPr>
            <a:p>
              <a:r>
                <a:rPr lang="zh-CN" altLang="en-US" dirty="0">
                  <a:latin typeface="方正兰亭细黑_GBK" panose="02000000000000000000" pitchFamily="2" charset="-122"/>
                  <a:ea typeface="方正兰亭细黑_GBK" panose="02000000000000000000" pitchFamily="2" charset="-122"/>
                </a:rPr>
                <a:t>视频服务</a:t>
              </a:r>
              <a:endParaRPr lang="zh-CN" altLang="en-US" dirty="0">
                <a:latin typeface="方正兰亭细黑_GBK" panose="02000000000000000000" pitchFamily="2" charset="-122"/>
                <a:ea typeface="方正兰亭细黑_GBK" panose="02000000000000000000" pitchFamily="2" charset="-122"/>
              </a:endParaRPr>
            </a:p>
          </p:txBody>
        </p:sp>
        <p:sp>
          <p:nvSpPr>
            <p:cNvPr id="12" name="TextBox 20"/>
            <p:cNvSpPr txBox="1"/>
            <p:nvPr/>
          </p:nvSpPr>
          <p:spPr>
            <a:xfrm>
              <a:off x="8683" y="6086"/>
              <a:ext cx="1848" cy="432"/>
            </a:xfrm>
            <a:prstGeom prst="rect">
              <a:avLst/>
            </a:prstGeom>
            <a:noFill/>
          </p:spPr>
          <p:txBody>
            <a:bodyPr wrap="none" rtlCol="0">
              <a:spAutoFit/>
            </a:bodyPr>
            <a:p>
              <a:pPr algn="l"/>
              <a:r>
                <a:rPr lang="en-US" altLang="zh-CN" sz="1200" dirty="0">
                  <a:solidFill>
                    <a:srgbClr val="C00000"/>
                  </a:solidFill>
                  <a:latin typeface="Kozuka Gothic Pro R" pitchFamily="34" charset="-128"/>
                  <a:ea typeface="Kozuka Gothic Pro R" pitchFamily="34" charset="-128"/>
                </a:rPr>
                <a:t>VIDEO SERVICE</a:t>
              </a:r>
              <a:endParaRPr lang="en-US" altLang="zh-CN" sz="1200" dirty="0">
                <a:solidFill>
                  <a:srgbClr val="C00000"/>
                </a:solidFill>
                <a:latin typeface="Kozuka Gothic Pro R" pitchFamily="34" charset="-128"/>
                <a:ea typeface="Kozuka Gothic Pro R" pitchFamily="34" charset="-128"/>
              </a:endParaRPr>
            </a:p>
          </p:txBody>
        </p:sp>
        <p:sp>
          <p:nvSpPr>
            <p:cNvPr id="8" name="椭圆 7"/>
            <p:cNvSpPr/>
            <p:nvPr/>
          </p:nvSpPr>
          <p:spPr>
            <a:xfrm>
              <a:off x="6513" y="6696"/>
              <a:ext cx="433" cy="43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TextBox 18"/>
            <p:cNvSpPr txBox="1"/>
            <p:nvPr/>
          </p:nvSpPr>
          <p:spPr>
            <a:xfrm>
              <a:off x="7013" y="6696"/>
              <a:ext cx="1728" cy="576"/>
            </a:xfrm>
            <a:prstGeom prst="rect">
              <a:avLst/>
            </a:prstGeom>
            <a:noFill/>
          </p:spPr>
          <p:txBody>
            <a:bodyPr wrap="none" rtlCol="0">
              <a:spAutoFit/>
            </a:bodyPr>
            <a:p>
              <a:r>
                <a:rPr lang="zh-CN" altLang="en-US" dirty="0">
                  <a:latin typeface="方正兰亭细黑_GBK" panose="02000000000000000000" pitchFamily="2" charset="-122"/>
                  <a:ea typeface="方正兰亭细黑_GBK" panose="02000000000000000000" pitchFamily="2" charset="-122"/>
                </a:rPr>
                <a:t>架构总结</a:t>
              </a:r>
              <a:endParaRPr lang="zh-CN" altLang="en-US" dirty="0">
                <a:latin typeface="方正兰亭细黑_GBK" panose="02000000000000000000" pitchFamily="2" charset="-122"/>
                <a:ea typeface="方正兰亭细黑_GBK" panose="02000000000000000000" pitchFamily="2" charset="-122"/>
              </a:endParaRPr>
            </a:p>
          </p:txBody>
        </p:sp>
        <p:sp>
          <p:nvSpPr>
            <p:cNvPr id="13" name="TextBox 20"/>
            <p:cNvSpPr txBox="1"/>
            <p:nvPr/>
          </p:nvSpPr>
          <p:spPr>
            <a:xfrm>
              <a:off x="8683" y="6768"/>
              <a:ext cx="3168" cy="432"/>
            </a:xfrm>
            <a:prstGeom prst="rect">
              <a:avLst/>
            </a:prstGeom>
            <a:noFill/>
          </p:spPr>
          <p:txBody>
            <a:bodyPr wrap="none" rtlCol="0">
              <a:spAutoFit/>
            </a:bodyPr>
            <a:p>
              <a:pPr algn="l"/>
              <a:r>
                <a:rPr lang="en-US" altLang="zh-CN" sz="1200" dirty="0">
                  <a:solidFill>
                    <a:srgbClr val="C00000"/>
                  </a:solidFill>
                  <a:latin typeface="Kozuka Gothic Pro R" pitchFamily="34" charset="-128"/>
                  <a:ea typeface="Kozuka Gothic Pro R" pitchFamily="34" charset="-128"/>
                </a:rPr>
                <a:t>ARCHITECTURE SUMMANARIZE</a:t>
              </a:r>
              <a:endParaRPr lang="en-US" altLang="zh-CN" sz="1200" dirty="0">
                <a:solidFill>
                  <a:srgbClr val="C00000"/>
                </a:solidFill>
                <a:latin typeface="Kozuka Gothic Pro R" pitchFamily="34" charset="-128"/>
                <a:ea typeface="Kozuka Gothic Pro R" pitchFamily="34" charset="-128"/>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51280" cy="396240"/>
          </a:xfrm>
          <a:prstGeom prst="rect">
            <a:avLst/>
          </a:prstGeom>
          <a:noFill/>
        </p:spPr>
        <p:txBody>
          <a:bodyPr wrap="none" rtlCol="0">
            <a:spAutoFit/>
          </a:bodyPr>
          <a:lstStyle/>
          <a:p>
            <a:pPr algn="l"/>
            <a:r>
              <a:rPr lang="zh-CN" altLang="en-US" sz="2000" spc="300" dirty="0">
                <a:latin typeface="方正兰亭细黑_GBK" panose="02000000000000000000" pitchFamily="2" charset="-122"/>
                <a:ea typeface="方正兰亭细黑_GBK" panose="02000000000000000000" pitchFamily="2" charset="-122"/>
                <a:sym typeface="+mn-ea"/>
              </a:rPr>
              <a:t>系统移植</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390916" y="267886"/>
            <a:ext cx="1910080" cy="335280"/>
          </a:xfrm>
          <a:prstGeom prst="rect">
            <a:avLst/>
          </a:prstGeom>
          <a:noFill/>
        </p:spPr>
        <p:txBody>
          <a:bodyPr wrap="none" rtlCol="0">
            <a:spAutoFit/>
          </a:bodyPr>
          <a:lstStyle/>
          <a:p>
            <a:pPr algn="l"/>
            <a:r>
              <a:rPr lang="en-US" altLang="zh-CN" sz="1600" dirty="0">
                <a:solidFill>
                  <a:srgbClr val="C00000"/>
                </a:solidFill>
                <a:latin typeface="Kozuka Gothic Pro R" pitchFamily="34" charset="-128"/>
                <a:ea typeface="Kozuka Gothic Pro R" pitchFamily="34" charset="-128"/>
                <a:sym typeface="+mn-ea"/>
              </a:rPr>
              <a:t>SYSTEM TRANSPLANT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cxnSp>
        <p:nvCxnSpPr>
          <p:cNvPr id="42" name="直接箭头连接符 41"/>
          <p:cNvCxnSpPr/>
          <p:nvPr/>
        </p:nvCxnSpPr>
        <p:spPr>
          <a:xfrm flipV="1">
            <a:off x="381000" y="3036570"/>
            <a:ext cx="7103110" cy="1905"/>
          </a:xfrm>
          <a:prstGeom prst="straightConnector1">
            <a:avLst/>
          </a:prstGeom>
          <a:ln w="57150">
            <a:solidFill>
              <a:srgbClr val="1A3F6C"/>
            </a:solidFill>
            <a:tailEnd type="arrow"/>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a:off x="1460984" y="2265193"/>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矩形 43"/>
          <p:cNvSpPr/>
          <p:nvPr/>
        </p:nvSpPr>
        <p:spPr>
          <a:xfrm>
            <a:off x="5543550" y="3870674"/>
            <a:ext cx="1200150" cy="251460"/>
          </a:xfrm>
          <a:prstGeom prst="rect">
            <a:avLst/>
          </a:prstGeom>
        </p:spPr>
        <p:txBody>
          <a:bodyPr wrap="square">
            <a:spAutoFit/>
          </a:bodyPr>
          <a:lstStyle/>
          <a:p>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烧写并运行</a:t>
            </a:r>
            <a:endParaRPr lang="zh-CN" altLang="en-US" sz="1050" dirty="0">
              <a:latin typeface="微软雅黑" panose="020B0503020204020204" pitchFamily="34" charset="-122"/>
              <a:ea typeface="微软雅黑" panose="020B0503020204020204" pitchFamily="34" charset="-122"/>
            </a:endParaRPr>
          </a:p>
        </p:txBody>
      </p:sp>
      <p:sp>
        <p:nvSpPr>
          <p:cNvPr id="45" name="矩形 44"/>
          <p:cNvSpPr/>
          <p:nvPr/>
        </p:nvSpPr>
        <p:spPr>
          <a:xfrm>
            <a:off x="1348689" y="1625843"/>
            <a:ext cx="1171626" cy="411480"/>
          </a:xfrm>
          <a:prstGeom prst="rect">
            <a:avLst/>
          </a:prstGeom>
        </p:spPr>
        <p:txBody>
          <a:bodyPr wrap="square">
            <a:spAutoFit/>
          </a:bodyPr>
          <a:lstStyle/>
          <a:p>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引导程序</a:t>
            </a:r>
            <a:r>
              <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bootloader</a:t>
            </a:r>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移植。</a:t>
            </a:r>
            <a:endParaRPr lang="zh-CN" altLang="en-US" sz="1050" dirty="0">
              <a:latin typeface="微软雅黑" panose="020B0503020204020204" pitchFamily="34" charset="-122"/>
              <a:ea typeface="微软雅黑" panose="020B0503020204020204" pitchFamily="34" charset="-122"/>
            </a:endParaRPr>
          </a:p>
        </p:txBody>
      </p:sp>
      <p:sp>
        <p:nvSpPr>
          <p:cNvPr id="64" name="矩形 63"/>
          <p:cNvSpPr/>
          <p:nvPr/>
        </p:nvSpPr>
        <p:spPr>
          <a:xfrm>
            <a:off x="4180840" y="1625446"/>
            <a:ext cx="1123950" cy="411480"/>
          </a:xfrm>
          <a:prstGeom prst="rect">
            <a:avLst/>
          </a:prstGeom>
        </p:spPr>
        <p:txBody>
          <a:bodyPr wrap="square">
            <a:spAutoFit/>
          </a:bodyPr>
          <a:lstStyle/>
          <a:p>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根文件系统</a:t>
            </a:r>
            <a:r>
              <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rootfs</a:t>
            </a:r>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制作</a:t>
            </a:r>
            <a:endParaRPr lang="zh-CN" altLang="en-US" sz="1050" dirty="0">
              <a:latin typeface="微软雅黑" panose="020B0503020204020204" pitchFamily="34" charset="-122"/>
              <a:ea typeface="微软雅黑" panose="020B0503020204020204" pitchFamily="34" charset="-122"/>
            </a:endParaRPr>
          </a:p>
        </p:txBody>
      </p:sp>
      <p:sp>
        <p:nvSpPr>
          <p:cNvPr id="65" name="矩形 64"/>
          <p:cNvSpPr/>
          <p:nvPr/>
        </p:nvSpPr>
        <p:spPr>
          <a:xfrm>
            <a:off x="2775190" y="3880585"/>
            <a:ext cx="1130060" cy="411480"/>
          </a:xfrm>
          <a:prstGeom prst="rect">
            <a:avLst/>
          </a:prstGeom>
        </p:spPr>
        <p:txBody>
          <a:bodyPr wrap="square">
            <a:spAutoFit/>
          </a:bodyPr>
          <a:lstStyle/>
          <a:p>
            <a:r>
              <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linux</a:t>
            </a:r>
            <a:r>
              <a:rPr lang="zh-CN" altLang="en-US"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rPr>
              <a:t>内核裁剪与移植</a:t>
            </a:r>
            <a:endParaRPr lang="en-US" altLang="zh-CN" sz="1050" dirty="0">
              <a:latin typeface="方正兰亭细黑_GBK_M" panose="02010600010101010101" pitchFamily="2" charset="2"/>
              <a:ea typeface="方正兰亭细黑_GBK_M" panose="02010600010101010101" pitchFamily="2" charset="2"/>
              <a:cs typeface="方正兰亭细黑_GBK_M" panose="02010600010101010101" pitchFamily="2" charset="2"/>
              <a:sym typeface="+mn-ea"/>
            </a:endParaRPr>
          </a:p>
        </p:txBody>
      </p:sp>
      <p:sp>
        <p:nvSpPr>
          <p:cNvPr id="66" name="椭圆 34"/>
          <p:cNvSpPr/>
          <p:nvPr/>
        </p:nvSpPr>
        <p:spPr>
          <a:xfrm>
            <a:off x="4269296" y="2283718"/>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68" name="组合 67"/>
          <p:cNvGrpSpPr/>
          <p:nvPr/>
        </p:nvGrpSpPr>
        <p:grpSpPr>
          <a:xfrm rot="10800000">
            <a:off x="5611157" y="2499742"/>
            <a:ext cx="1045255" cy="1358028"/>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rot="10800000">
            <a:off x="2802845" y="2522556"/>
            <a:ext cx="1045255" cy="1358028"/>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4" name="TextBox 73"/>
          <p:cNvSpPr txBox="1"/>
          <p:nvPr/>
        </p:nvSpPr>
        <p:spPr>
          <a:xfrm>
            <a:off x="1460984" y="2715766"/>
            <a:ext cx="946957" cy="38481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first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2890163" y="2715766"/>
            <a:ext cx="946957" cy="659130"/>
          </a:xfrm>
          <a:prstGeom prst="rect">
            <a:avLst/>
          </a:prstGeom>
          <a:noFill/>
        </p:spPr>
        <p:txBody>
          <a:bodyPr wrap="square" rtlCol="0">
            <a:spAutoFit/>
          </a:bodyPr>
          <a:lstStyle/>
          <a:p>
            <a:pPr algn="ctr"/>
            <a:r>
              <a:rPr lang="en-US" dirty="0">
                <a:latin typeface="微软雅黑" panose="020B0503020204020204" pitchFamily="34" charset="-122"/>
                <a:ea typeface="微软雅黑" panose="020B0503020204020204" pitchFamily="34" charset="-122"/>
              </a:rPr>
              <a:t>Second</a:t>
            </a:r>
            <a:endParaRPr lang="en-US" dirty="0">
              <a:latin typeface="微软雅黑" panose="020B0503020204020204" pitchFamily="34" charset="-122"/>
              <a:ea typeface="微软雅黑" panose="020B0503020204020204" pitchFamily="34" charset="-122"/>
            </a:endParaRPr>
          </a:p>
        </p:txBody>
      </p:sp>
      <p:sp>
        <p:nvSpPr>
          <p:cNvPr id="76" name="TextBox 75"/>
          <p:cNvSpPr txBox="1"/>
          <p:nvPr/>
        </p:nvSpPr>
        <p:spPr>
          <a:xfrm>
            <a:off x="4264289" y="2715766"/>
            <a:ext cx="946957" cy="384810"/>
          </a:xfrm>
          <a:prstGeom prst="rect">
            <a:avLst/>
          </a:prstGeom>
          <a:noFill/>
        </p:spPr>
        <p:txBody>
          <a:bodyPr wrap="square" rtlCol="0">
            <a:spAutoFit/>
          </a:bodyPr>
          <a:lstStyle/>
          <a:p>
            <a:pPr algn="ctr"/>
            <a:r>
              <a:rPr lang="en-US" dirty="0">
                <a:solidFill>
                  <a:schemeClr val="bg1"/>
                </a:solidFill>
                <a:latin typeface="微软雅黑" panose="020B0503020204020204" pitchFamily="34" charset="-122"/>
                <a:ea typeface="微软雅黑" panose="020B0503020204020204" pitchFamily="34" charset="-122"/>
              </a:rPr>
              <a:t>Third</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5683096" y="2715766"/>
            <a:ext cx="946957" cy="384810"/>
          </a:xfrm>
          <a:prstGeom prst="rect">
            <a:avLst/>
          </a:prstGeom>
          <a:noFill/>
        </p:spPr>
        <p:txBody>
          <a:bodyPr wrap="square" rtlCol="0">
            <a:spAutoFit/>
          </a:bodyPr>
          <a:lstStyle/>
          <a:p>
            <a:pPr algn="ctr"/>
            <a:r>
              <a:rPr lang="en-US" dirty="0">
                <a:latin typeface="微软雅黑" panose="020B0503020204020204" pitchFamily="34" charset="-122"/>
                <a:ea typeface="微软雅黑" panose="020B0503020204020204" pitchFamily="34" charset="-122"/>
              </a:rPr>
              <a:t>Fourth</a:t>
            </a:r>
            <a:endParaRPr 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grpId="0" nodeType="afterEffect" p14:presetBounceEnd="44000">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14:bounceEnd="44000">
                                          <p:cBhvr additive="base">
                                            <p:cTn id="32"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0-#ppt_w/2"/>
                                              </p:val>
                                            </p:tav>
                                            <p:tav tm="100000">
                                              <p:val>
                                                <p:strVal val="#ppt_x"/>
                                              </p:val>
                                            </p:tav>
                                          </p:tavLst>
                                        </p:anim>
                                        <p:anim calcmode="lin" valueType="num">
                                          <p:cBhvr additive="base">
                                            <p:cTn id="38" dur="500" fill="hold"/>
                                            <p:tgtEl>
                                              <p:spTgt spid="74"/>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14:presetBounceEnd="44000">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14:bounceEnd="44000">
                                          <p:cBhvr additive="base">
                                            <p:cTn id="42"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0-#ppt_w/2"/>
                                              </p:val>
                                            </p:tav>
                                            <p:tav tm="100000">
                                              <p:val>
                                                <p:strVal val="#ppt_x"/>
                                              </p:val>
                                            </p:tav>
                                          </p:tavLst>
                                        </p:anim>
                                        <p:anim calcmode="lin" valueType="num">
                                          <p:cBhvr additive="base">
                                            <p:cTn id="48" dur="50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grpId="0" nodeType="afterEffect" p14:presetBounceEnd="44000">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14:bounceEnd="44000">
                                          <p:cBhvr additive="base">
                                            <p:cTn id="52"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53" dur="500" fill="hold"/>
                                            <p:tgtEl>
                                              <p:spTgt spid="6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0-#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8" fill="hold" nodeType="afterEffect" p14:presetBounceEnd="44000">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14:bounceEnd="44000">
                                          <p:cBhvr additive="base">
                                            <p:cTn id="62"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63" dur="5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2" presetClass="entr" presetSubtype="8"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0-#ppt_w/2"/>
                                              </p:val>
                                            </p:tav>
                                            <p:tav tm="100000">
                                              <p:val>
                                                <p:strVal val="#ppt_x"/>
                                              </p:val>
                                            </p:tav>
                                          </p:tavLst>
                                        </p:anim>
                                        <p:anim calcmode="lin" valueType="num">
                                          <p:cBhvr additive="base">
                                            <p:cTn id="68" dur="500" fill="hold"/>
                                            <p:tgtEl>
                                              <p:spTgt spid="77"/>
                                            </p:tgtEl>
                                            <p:attrNameLst>
                                              <p:attrName>ppt_y</p:attrName>
                                            </p:attrNameLst>
                                          </p:cBhvr>
                                          <p:tavLst>
                                            <p:tav tm="0">
                                              <p:val>
                                                <p:strVal val="#ppt_y"/>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fill="hold"/>
                                            <p:tgtEl>
                                              <p:spTgt spid="65"/>
                                            </p:tgtEl>
                                            <p:attrNameLst>
                                              <p:attrName>ppt_x</p:attrName>
                                            </p:attrNameLst>
                                          </p:cBhvr>
                                          <p:tavLst>
                                            <p:tav tm="0">
                                              <p:val>
                                                <p:strVal val="#ppt_x"/>
                                              </p:val>
                                            </p:tav>
                                            <p:tav tm="100000">
                                              <p:val>
                                                <p:strVal val="#ppt_x"/>
                                              </p:val>
                                            </p:tav>
                                          </p:tavLst>
                                        </p:anim>
                                        <p:anim calcmode="lin" valueType="num">
                                          <p:cBhvr additive="base">
                                            <p:cTn id="80" dur="500" fill="hold"/>
                                            <p:tgtEl>
                                              <p:spTgt spid="65"/>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6000"/>
                                </p:stCondLst>
                                <p:childTnLst>
                                  <p:par>
                                    <p:cTn id="86" presetID="10" presetClass="entr" presetSubtype="0"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3" grpId="0"/>
          <p:bldP spid="43" grpId="0" animBg="1"/>
          <p:bldP spid="44" grpId="0"/>
          <p:bldP spid="45" grpId="0"/>
          <p:bldP spid="64" grpId="0"/>
          <p:bldP spid="65" grpId="0"/>
          <p:bldP spid="66" grpId="0" animBg="1"/>
          <p:bldP spid="74" grpId="0"/>
          <p:bldP spid="75" grpId="0"/>
          <p:bldP spid="76" grpId="0"/>
          <p:bldP spid="7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0-#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0-#ppt_w/2"/>
                                              </p:val>
                                            </p:tav>
                                            <p:tav tm="100000">
                                              <p:val>
                                                <p:strVal val="#ppt_x"/>
                                              </p:val>
                                            </p:tav>
                                          </p:tavLst>
                                        </p:anim>
                                        <p:anim calcmode="lin" valueType="num">
                                          <p:cBhvr additive="base">
                                            <p:cTn id="38" dur="500" fill="hold"/>
                                            <p:tgtEl>
                                              <p:spTgt spid="74"/>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0-#ppt_w/2"/>
                                              </p:val>
                                            </p:tav>
                                            <p:tav tm="100000">
                                              <p:val>
                                                <p:strVal val="#ppt_x"/>
                                              </p:val>
                                            </p:tav>
                                          </p:tavLst>
                                        </p:anim>
                                        <p:anim calcmode="lin" valueType="num">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0-#ppt_w/2"/>
                                              </p:val>
                                            </p:tav>
                                            <p:tav tm="100000">
                                              <p:val>
                                                <p:strVal val="#ppt_x"/>
                                              </p:val>
                                            </p:tav>
                                          </p:tavLst>
                                        </p:anim>
                                        <p:anim calcmode="lin" valueType="num">
                                          <p:cBhvr additive="base">
                                            <p:cTn id="48" dur="500" fill="hold"/>
                                            <p:tgtEl>
                                              <p:spTgt spid="75"/>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8"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0-#ppt_w/2"/>
                                              </p:val>
                                            </p:tav>
                                            <p:tav tm="100000">
                                              <p:val>
                                                <p:strVal val="#ppt_x"/>
                                              </p:val>
                                            </p:tav>
                                          </p:tavLst>
                                        </p:anim>
                                        <p:anim calcmode="lin" valueType="num">
                                          <p:cBhvr additive="base">
                                            <p:cTn id="53" dur="500" fill="hold"/>
                                            <p:tgtEl>
                                              <p:spTgt spid="66"/>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0-#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8"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500" fill="hold"/>
                                            <p:tgtEl>
                                              <p:spTgt spid="68"/>
                                            </p:tgtEl>
                                            <p:attrNameLst>
                                              <p:attrName>ppt_x</p:attrName>
                                            </p:attrNameLst>
                                          </p:cBhvr>
                                          <p:tavLst>
                                            <p:tav tm="0">
                                              <p:val>
                                                <p:strVal val="0-#ppt_w/2"/>
                                              </p:val>
                                            </p:tav>
                                            <p:tav tm="100000">
                                              <p:val>
                                                <p:strVal val="#ppt_x"/>
                                              </p:val>
                                            </p:tav>
                                          </p:tavLst>
                                        </p:anim>
                                        <p:anim calcmode="lin" valueType="num">
                                          <p:cBhvr additive="base">
                                            <p:cTn id="63" dur="5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2" presetClass="entr" presetSubtype="8"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additive="base">
                                            <p:cTn id="67" dur="500" fill="hold"/>
                                            <p:tgtEl>
                                              <p:spTgt spid="77"/>
                                            </p:tgtEl>
                                            <p:attrNameLst>
                                              <p:attrName>ppt_x</p:attrName>
                                            </p:attrNameLst>
                                          </p:cBhvr>
                                          <p:tavLst>
                                            <p:tav tm="0">
                                              <p:val>
                                                <p:strVal val="0-#ppt_w/2"/>
                                              </p:val>
                                            </p:tav>
                                            <p:tav tm="100000">
                                              <p:val>
                                                <p:strVal val="#ppt_x"/>
                                              </p:val>
                                            </p:tav>
                                          </p:tavLst>
                                        </p:anim>
                                        <p:anim calcmode="lin" valueType="num">
                                          <p:cBhvr additive="base">
                                            <p:cTn id="68" dur="500" fill="hold"/>
                                            <p:tgtEl>
                                              <p:spTgt spid="77"/>
                                            </p:tgtEl>
                                            <p:attrNameLst>
                                              <p:attrName>ppt_y</p:attrName>
                                            </p:attrNameLst>
                                          </p:cBhvr>
                                          <p:tavLst>
                                            <p:tav tm="0">
                                              <p:val>
                                                <p:strVal val="#ppt_y"/>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fill="hold"/>
                                            <p:tgtEl>
                                              <p:spTgt spid="65"/>
                                            </p:tgtEl>
                                            <p:attrNameLst>
                                              <p:attrName>ppt_x</p:attrName>
                                            </p:attrNameLst>
                                          </p:cBhvr>
                                          <p:tavLst>
                                            <p:tav tm="0">
                                              <p:val>
                                                <p:strVal val="#ppt_x"/>
                                              </p:val>
                                            </p:tav>
                                            <p:tav tm="100000">
                                              <p:val>
                                                <p:strVal val="#ppt_x"/>
                                              </p:val>
                                            </p:tav>
                                          </p:tavLst>
                                        </p:anim>
                                        <p:anim calcmode="lin" valueType="num">
                                          <p:cBhvr additive="base">
                                            <p:cTn id="80" dur="500" fill="hold"/>
                                            <p:tgtEl>
                                              <p:spTgt spid="65"/>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6000"/>
                                </p:stCondLst>
                                <p:childTnLst>
                                  <p:par>
                                    <p:cTn id="86" presetID="10" presetClass="entr" presetSubtype="0"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3" grpId="0"/>
          <p:bldP spid="43" grpId="0" animBg="1"/>
          <p:bldP spid="44" grpId="0"/>
          <p:bldP spid="45" grpId="0"/>
          <p:bldP spid="64" grpId="0"/>
          <p:bldP spid="65" grpId="0"/>
          <p:bldP spid="66" grpId="0" animBg="1"/>
          <p:bldP spid="74" grpId="0"/>
          <p:bldP spid="75" grpId="0"/>
          <p:bldP spid="76" grpId="0"/>
          <p:bldP spid="7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252220" cy="396240"/>
          </a:xfrm>
          <a:prstGeom prst="rect">
            <a:avLst/>
          </a:prstGeom>
          <a:noFill/>
        </p:spPr>
        <p:txBody>
          <a:bodyPr wrap="none" rtlCol="0">
            <a:spAutoFit/>
          </a:bodyPr>
          <a:lstStyle/>
          <a:p>
            <a:pPr algn="l"/>
            <a:r>
              <a:rPr lang="en-US" altLang="zh-CN" sz="2000" dirty="0">
                <a:latin typeface="方正兰亭细黑_GBK" panose="02000000000000000000" pitchFamily="2" charset="-122"/>
                <a:ea typeface="方正兰亭细黑_GBK" panose="02000000000000000000" pitchFamily="2" charset="-122"/>
                <a:sym typeface="+mn-ea"/>
              </a:rPr>
              <a:t>linux</a:t>
            </a:r>
            <a:r>
              <a:rPr lang="zh-CN" altLang="en-US" sz="2000" dirty="0">
                <a:latin typeface="方正兰亭细黑_GBK" panose="02000000000000000000" pitchFamily="2" charset="-122"/>
                <a:ea typeface="方正兰亭细黑_GBK" panose="02000000000000000000" pitchFamily="2" charset="-122"/>
                <a:sym typeface="+mn-ea"/>
              </a:rPr>
              <a:t>编程</a:t>
            </a:r>
            <a:endParaRPr lang="en-US" altLang="zh-CN" sz="2000" spc="300" dirty="0">
              <a:latin typeface="方正兰亭细黑_GBK" panose="02000000000000000000" pitchFamily="2" charset="-122"/>
              <a:ea typeface="方正兰亭细黑_GBK" panose="02000000000000000000" pitchFamily="2" charset="-122"/>
            </a:endParaRPr>
          </a:p>
        </p:txBody>
      </p:sp>
      <p:sp>
        <p:nvSpPr>
          <p:cNvPr id="27" name="TextBox 26"/>
          <p:cNvSpPr txBox="1"/>
          <p:nvPr/>
        </p:nvSpPr>
        <p:spPr>
          <a:xfrm>
            <a:off x="2390916" y="267886"/>
            <a:ext cx="1910080" cy="335280"/>
          </a:xfrm>
          <a:prstGeom prst="rect">
            <a:avLst/>
          </a:prstGeom>
          <a:noFill/>
        </p:spPr>
        <p:txBody>
          <a:bodyPr wrap="none" rtlCol="0">
            <a:spAutoFit/>
          </a:bodyPr>
          <a:lstStyle/>
          <a:p>
            <a:pPr algn="l"/>
            <a:r>
              <a:rPr lang="en-US" altLang="zh-CN" sz="1600" dirty="0">
                <a:solidFill>
                  <a:srgbClr val="C00000"/>
                </a:solidFill>
                <a:latin typeface="Kozuka Gothic Pro R" pitchFamily="34" charset="-128"/>
                <a:ea typeface="Kozuka Gothic Pro R" pitchFamily="34" charset="-128"/>
                <a:sym typeface="+mn-ea"/>
              </a:rPr>
              <a:t>LINUX PROGRAMMING</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055100" y="976391"/>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5" name="TextBox 64"/>
          <p:cNvSpPr txBox="1"/>
          <p:nvPr/>
        </p:nvSpPr>
        <p:spPr>
          <a:xfrm>
            <a:off x="2987681" y="1833259"/>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6" name="TextBox 65"/>
          <p:cNvSpPr txBox="1"/>
          <p:nvPr/>
        </p:nvSpPr>
        <p:spPr>
          <a:xfrm>
            <a:off x="3839737" y="2733874"/>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7" name="TextBox 66"/>
          <p:cNvSpPr txBox="1"/>
          <p:nvPr/>
        </p:nvSpPr>
        <p:spPr>
          <a:xfrm>
            <a:off x="4579966" y="3737055"/>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8" name="TextBox 67"/>
          <p:cNvSpPr txBox="1"/>
          <p:nvPr/>
        </p:nvSpPr>
        <p:spPr>
          <a:xfrm>
            <a:off x="3180085" y="1623423"/>
            <a:ext cx="538480" cy="304800"/>
          </a:xfrm>
          <a:prstGeom prst="rect">
            <a:avLst/>
          </a:prstGeom>
          <a:noFill/>
        </p:spPr>
        <p:txBody>
          <a:bodyPr wrap="none" rtlCol="0">
            <a:spAutoFit/>
          </a:bodyPr>
          <a:lstStyle/>
          <a:p>
            <a:r>
              <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rPr>
              <a:t>线程</a:t>
            </a:r>
            <a:endPar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69" name="TextBox 68"/>
          <p:cNvSpPr txBox="1"/>
          <p:nvPr/>
        </p:nvSpPr>
        <p:spPr>
          <a:xfrm>
            <a:off x="4977339" y="3382395"/>
            <a:ext cx="894080" cy="304800"/>
          </a:xfrm>
          <a:prstGeom prst="rect">
            <a:avLst/>
          </a:prstGeom>
          <a:noFill/>
        </p:spPr>
        <p:txBody>
          <a:bodyPr wrap="none" rtlCol="0">
            <a:spAutoFit/>
          </a:bodyPr>
          <a:lstStyle/>
          <a:p>
            <a:r>
              <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rPr>
              <a:t>共享内存</a:t>
            </a:r>
            <a:endPar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70" name="TextBox 69"/>
          <p:cNvSpPr txBox="1"/>
          <p:nvPr/>
        </p:nvSpPr>
        <p:spPr>
          <a:xfrm>
            <a:off x="5723198" y="4389763"/>
            <a:ext cx="716280" cy="304800"/>
          </a:xfrm>
          <a:prstGeom prst="rect">
            <a:avLst/>
          </a:prstGeom>
          <a:noFill/>
        </p:spPr>
        <p:txBody>
          <a:bodyPr wrap="none" rtlCol="0">
            <a:spAutoFit/>
          </a:bodyPr>
          <a:lstStyle/>
          <a:p>
            <a:r>
              <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rPr>
              <a:t>互斥锁</a:t>
            </a:r>
            <a:endPar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71" name="TextBox 70"/>
          <p:cNvSpPr txBox="1"/>
          <p:nvPr/>
        </p:nvSpPr>
        <p:spPr>
          <a:xfrm>
            <a:off x="4116191" y="2486105"/>
            <a:ext cx="894080" cy="304800"/>
          </a:xfrm>
          <a:prstGeom prst="rect">
            <a:avLst/>
          </a:prstGeom>
          <a:noFill/>
        </p:spPr>
        <p:txBody>
          <a:bodyPr wrap="none" rtlCol="0">
            <a:spAutoFit/>
          </a:bodyPr>
          <a:lstStyle/>
          <a:p>
            <a:r>
              <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rPr>
              <a:t>消息队列</a:t>
            </a:r>
            <a:endParaRPr lang="zh-CN" altLang="en-US" sz="14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72" name="椭圆 71"/>
          <p:cNvSpPr/>
          <p:nvPr/>
        </p:nvSpPr>
        <p:spPr>
          <a:xfrm>
            <a:off x="815199" y="1048961"/>
            <a:ext cx="936015" cy="93601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1728354" y="1952437"/>
            <a:ext cx="922146" cy="922146"/>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椭圆 75"/>
          <p:cNvSpPr/>
          <p:nvPr/>
        </p:nvSpPr>
        <p:spPr>
          <a:xfrm>
            <a:off x="2607513" y="2842044"/>
            <a:ext cx="936015" cy="93601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32098" y="3745521"/>
            <a:ext cx="922146" cy="922146"/>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Tree>
    <p:custDataLst>
      <p:tags r:id="rId2"/>
    </p:custData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4" fill="hold" grpId="0" nodeType="afterEffect" p14:presetBounceEnd="66000">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14:bounceEnd="66000">
                                          <p:cBhvr additive="base">
                                            <p:cTn id="28" dur="500" fill="hold"/>
                                            <p:tgtEl>
                                              <p:spTgt spid="72"/>
                                            </p:tgtEl>
                                            <p:attrNameLst>
                                              <p:attrName>ppt_x</p:attrName>
                                            </p:attrNameLst>
                                          </p:cBhvr>
                                          <p:tavLst>
                                            <p:tav tm="0">
                                              <p:val>
                                                <p:strVal val="#ppt_x"/>
                                              </p:val>
                                            </p:tav>
                                            <p:tav tm="100000">
                                              <p:val>
                                                <p:strVal val="#ppt_x"/>
                                              </p:val>
                                            </p:tav>
                                          </p:tavLst>
                                        </p:anim>
                                        <p:anim calcmode="lin" valueType="num" p14:bounceEnd="66000">
                                          <p:cBhvr additive="base">
                                            <p:cTn id="29" dur="500" fill="hold"/>
                                            <p:tgtEl>
                                              <p:spTgt spid="72"/>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p:tgtEl>
                                              <p:spTgt spid="68"/>
                                            </p:tgtEl>
                                            <p:attrNameLst>
                                              <p:attrName>ppt_x</p:attrName>
                                            </p:attrNameLst>
                                          </p:cBhvr>
                                          <p:tavLst>
                                            <p:tav tm="0">
                                              <p:val>
                                                <p:strVal val="#ppt_x-#ppt_w*1.125000"/>
                                              </p:val>
                                            </p:tav>
                                            <p:tav tm="100000">
                                              <p:val>
                                                <p:strVal val="#ppt_x"/>
                                              </p:val>
                                            </p:tav>
                                          </p:tavLst>
                                        </p:anim>
                                        <p:animEffect transition="in" filter="wipe(right)">
                                          <p:cBhvr>
                                            <p:cTn id="38" dur="500"/>
                                            <p:tgtEl>
                                              <p:spTgt spid="68"/>
                                            </p:tgtEl>
                                          </p:cBhvr>
                                        </p:animEffect>
                                      </p:childTnLst>
                                    </p:cTn>
                                  </p:par>
                                </p:childTnLst>
                              </p:cTn>
                            </p:par>
                            <p:par>
                              <p:cTn id="39" fill="hold">
                                <p:stCondLst>
                                  <p:cond delay="2500"/>
                                </p:stCondLst>
                                <p:childTnLst>
                                  <p:par>
                                    <p:cTn id="40" presetID="2" presetClass="entr" presetSubtype="1" fill="hold" nodeType="afterEffect" p14:presetBounceEnd="66000">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14:bounceEnd="66000">
                                          <p:cBhvr additive="base">
                                            <p:cTn id="42" dur="500" fill="hold"/>
                                            <p:tgtEl>
                                              <p:spTgt spid="73"/>
                                            </p:tgtEl>
                                            <p:attrNameLst>
                                              <p:attrName>ppt_x</p:attrName>
                                            </p:attrNameLst>
                                          </p:cBhvr>
                                          <p:tavLst>
                                            <p:tav tm="0">
                                              <p:val>
                                                <p:strVal val="#ppt_x"/>
                                              </p:val>
                                            </p:tav>
                                            <p:tav tm="100000">
                                              <p:val>
                                                <p:strVal val="#ppt_x"/>
                                              </p:val>
                                            </p:tav>
                                          </p:tavLst>
                                        </p:anim>
                                        <p:anim calcmode="lin" valueType="num" p14:bounceEnd="66000">
                                          <p:cBhvr additive="base">
                                            <p:cTn id="43" dur="50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p:tgtEl>
                                              <p:spTgt spid="65"/>
                                            </p:tgtEl>
                                            <p:attrNameLst>
                                              <p:attrName>ppt_x</p:attrName>
                                            </p:attrNameLst>
                                          </p:cBhvr>
                                          <p:tavLst>
                                            <p:tav tm="0">
                                              <p:val>
                                                <p:strVal val="#ppt_x-#ppt_w*1.125000"/>
                                              </p:val>
                                            </p:tav>
                                            <p:tav tm="100000">
                                              <p:val>
                                                <p:strVal val="#ppt_x"/>
                                              </p:val>
                                            </p:tav>
                                          </p:tavLst>
                                        </p:anim>
                                        <p:animEffect transition="in" filter="wipe(right)">
                                          <p:cBhvr>
                                            <p:cTn id="48" dur="500"/>
                                            <p:tgtEl>
                                              <p:spTgt spid="65"/>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p:tgtEl>
                                              <p:spTgt spid="71"/>
                                            </p:tgtEl>
                                            <p:attrNameLst>
                                              <p:attrName>ppt_x</p:attrName>
                                            </p:attrNameLst>
                                          </p:cBhvr>
                                          <p:tavLst>
                                            <p:tav tm="0">
                                              <p:val>
                                                <p:strVal val="#ppt_x-#ppt_w*1.125000"/>
                                              </p:val>
                                            </p:tav>
                                            <p:tav tm="100000">
                                              <p:val>
                                                <p:strVal val="#ppt_x"/>
                                              </p:val>
                                            </p:tav>
                                          </p:tavLst>
                                        </p:anim>
                                        <p:animEffect transition="in" filter="wipe(right)">
                                          <p:cBhvr>
                                            <p:cTn id="52" dur="500"/>
                                            <p:tgtEl>
                                              <p:spTgt spid="71"/>
                                            </p:tgtEl>
                                          </p:cBhvr>
                                        </p:animEffect>
                                      </p:childTnLst>
                                    </p:cTn>
                                  </p:par>
                                </p:childTnLst>
                              </p:cTn>
                            </p:par>
                            <p:par>
                              <p:cTn id="53" fill="hold">
                                <p:stCondLst>
                                  <p:cond delay="3500"/>
                                </p:stCondLst>
                                <p:childTnLst>
                                  <p:par>
                                    <p:cTn id="54" presetID="2" presetClass="entr" presetSubtype="4" fill="hold" grpId="0" nodeType="afterEffect" p14:presetBounceEnd="66000">
                                      <p:stCondLst>
                                        <p:cond delay="0"/>
                                      </p:stCondLst>
                                      <p:childTnLst>
                                        <p:set>
                                          <p:cBhvr>
                                            <p:cTn id="55" dur="1" fill="hold">
                                              <p:stCondLst>
                                                <p:cond delay="0"/>
                                              </p:stCondLst>
                                            </p:cTn>
                                            <p:tgtEl>
                                              <p:spTgt spid="76"/>
                                            </p:tgtEl>
                                            <p:attrNameLst>
                                              <p:attrName>style.visibility</p:attrName>
                                            </p:attrNameLst>
                                          </p:cBhvr>
                                          <p:to>
                                            <p:strVal val="visible"/>
                                          </p:to>
                                        </p:set>
                                        <p:anim calcmode="lin" valueType="num" p14:bounceEnd="66000">
                                          <p:cBhvr additive="base">
                                            <p:cTn id="56" dur="500" fill="hold"/>
                                            <p:tgtEl>
                                              <p:spTgt spid="76"/>
                                            </p:tgtEl>
                                            <p:attrNameLst>
                                              <p:attrName>ppt_x</p:attrName>
                                            </p:attrNameLst>
                                          </p:cBhvr>
                                          <p:tavLst>
                                            <p:tav tm="0">
                                              <p:val>
                                                <p:strVal val="#ppt_x"/>
                                              </p:val>
                                            </p:tav>
                                            <p:tav tm="100000">
                                              <p:val>
                                                <p:strVal val="#ppt_x"/>
                                              </p:val>
                                            </p:tav>
                                          </p:tavLst>
                                        </p:anim>
                                        <p:anim calcmode="lin" valueType="num" p14:bounceEnd="66000">
                                          <p:cBhvr additive="base">
                                            <p:cTn id="57" dur="500" fill="hold"/>
                                            <p:tgtEl>
                                              <p:spTgt spid="76"/>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2" presetClass="entr" presetSubtype="8"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p:tgtEl>
                                              <p:spTgt spid="66"/>
                                            </p:tgtEl>
                                            <p:attrNameLst>
                                              <p:attrName>ppt_x</p:attrName>
                                            </p:attrNameLst>
                                          </p:cBhvr>
                                          <p:tavLst>
                                            <p:tav tm="0">
                                              <p:val>
                                                <p:strVal val="#ppt_x-#ppt_w*1.125000"/>
                                              </p:val>
                                            </p:tav>
                                            <p:tav tm="100000">
                                              <p:val>
                                                <p:strVal val="#ppt_x"/>
                                              </p:val>
                                            </p:tav>
                                          </p:tavLst>
                                        </p:anim>
                                        <p:animEffect transition="in" filter="wipe(right)">
                                          <p:cBhvr>
                                            <p:cTn id="62" dur="500"/>
                                            <p:tgtEl>
                                              <p:spTgt spid="66"/>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p:tgtEl>
                                              <p:spTgt spid="69"/>
                                            </p:tgtEl>
                                            <p:attrNameLst>
                                              <p:attrName>ppt_x</p:attrName>
                                            </p:attrNameLst>
                                          </p:cBhvr>
                                          <p:tavLst>
                                            <p:tav tm="0">
                                              <p:val>
                                                <p:strVal val="#ppt_x-#ppt_w*1.125000"/>
                                              </p:val>
                                            </p:tav>
                                            <p:tav tm="100000">
                                              <p:val>
                                                <p:strVal val="#ppt_x"/>
                                              </p:val>
                                            </p:tav>
                                          </p:tavLst>
                                        </p:anim>
                                        <p:animEffect transition="in" filter="wipe(right)">
                                          <p:cBhvr>
                                            <p:cTn id="66" dur="500"/>
                                            <p:tgtEl>
                                              <p:spTgt spid="69"/>
                                            </p:tgtEl>
                                          </p:cBhvr>
                                        </p:animEffect>
                                      </p:childTnLst>
                                    </p:cTn>
                                  </p:par>
                                </p:childTnLst>
                              </p:cTn>
                            </p:par>
                            <p:par>
                              <p:cTn id="67" fill="hold">
                                <p:stCondLst>
                                  <p:cond delay="4500"/>
                                </p:stCondLst>
                                <p:childTnLst>
                                  <p:par>
                                    <p:cTn id="68" presetID="2" presetClass="entr" presetSubtype="1" fill="hold" nodeType="afterEffect" p14:presetBounceEnd="66000">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14:bounceEnd="66000">
                                          <p:cBhvr additive="base">
                                            <p:cTn id="70" dur="500" fill="hold"/>
                                            <p:tgtEl>
                                              <p:spTgt spid="77"/>
                                            </p:tgtEl>
                                            <p:attrNameLst>
                                              <p:attrName>ppt_x</p:attrName>
                                            </p:attrNameLst>
                                          </p:cBhvr>
                                          <p:tavLst>
                                            <p:tav tm="0">
                                              <p:val>
                                                <p:strVal val="#ppt_x"/>
                                              </p:val>
                                            </p:tav>
                                            <p:tav tm="100000">
                                              <p:val>
                                                <p:strVal val="#ppt_x"/>
                                              </p:val>
                                            </p:tav>
                                          </p:tavLst>
                                        </p:anim>
                                        <p:anim calcmode="lin" valueType="num" p14:bounceEnd="66000">
                                          <p:cBhvr additive="base">
                                            <p:cTn id="71" dur="500" fill="hold"/>
                                            <p:tgtEl>
                                              <p:spTgt spid="77"/>
                                            </p:tgtEl>
                                            <p:attrNameLst>
                                              <p:attrName>ppt_y</p:attrName>
                                            </p:attrNameLst>
                                          </p:cBhvr>
                                          <p:tavLst>
                                            <p:tav tm="0">
                                              <p:val>
                                                <p:strVal val="0-#ppt_h/2"/>
                                              </p:val>
                                            </p:tav>
                                            <p:tav tm="100000">
                                              <p:val>
                                                <p:strVal val="#ppt_y"/>
                                              </p:val>
                                            </p:tav>
                                          </p:tavLst>
                                        </p:anim>
                                      </p:childTnLst>
                                    </p:cTn>
                                  </p:par>
                                </p:childTnLst>
                              </p:cTn>
                            </p:par>
                            <p:par>
                              <p:cTn id="72" fill="hold">
                                <p:stCondLst>
                                  <p:cond delay="5000"/>
                                </p:stCondLst>
                                <p:childTnLst>
                                  <p:par>
                                    <p:cTn id="73" presetID="12" presetClass="entr" presetSubtype="8"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p:tgtEl>
                                              <p:spTgt spid="67"/>
                                            </p:tgtEl>
                                            <p:attrNameLst>
                                              <p:attrName>ppt_x</p:attrName>
                                            </p:attrNameLst>
                                          </p:cBhvr>
                                          <p:tavLst>
                                            <p:tav tm="0">
                                              <p:val>
                                                <p:strVal val="#ppt_x-#ppt_w*1.125000"/>
                                              </p:val>
                                            </p:tav>
                                            <p:tav tm="100000">
                                              <p:val>
                                                <p:strVal val="#ppt_x"/>
                                              </p:val>
                                            </p:tav>
                                          </p:tavLst>
                                        </p:anim>
                                        <p:animEffect transition="in" filter="wipe(right)">
                                          <p:cBhvr>
                                            <p:cTn id="76" dur="500"/>
                                            <p:tgtEl>
                                              <p:spTgt spid="67"/>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p:tgtEl>
                                              <p:spTgt spid="70"/>
                                            </p:tgtEl>
                                            <p:attrNameLst>
                                              <p:attrName>ppt_x</p:attrName>
                                            </p:attrNameLst>
                                          </p:cBhvr>
                                          <p:tavLst>
                                            <p:tav tm="0">
                                              <p:val>
                                                <p:strVal val="#ppt_x-#ppt_w*1.125000"/>
                                              </p:val>
                                            </p:tav>
                                            <p:tav tm="100000">
                                              <p:val>
                                                <p:strVal val="#ppt_x"/>
                                              </p:val>
                                            </p:tav>
                                          </p:tavLst>
                                        </p:anim>
                                        <p:animEffect transition="in" filter="wipe(right)">
                                          <p:cBhvr>
                                            <p:cTn id="80" dur="500"/>
                                            <p:tgtEl>
                                              <p:spTgt spid="70"/>
                                            </p:tgtEl>
                                          </p:cBhvr>
                                        </p:animEffect>
                                      </p:childTnLst>
                                    </p:cTn>
                                  </p:par>
                                </p:childTnLst>
                              </p:cTn>
                            </p:par>
                            <p:par>
                              <p:cTn id="81" fill="hold">
                                <p:stCondLst>
                                  <p:cond delay="5500"/>
                                </p:stCondLst>
                                <p:childTnLst>
                                  <p:par>
                                    <p:cTn id="82" presetID="10" presetClass="entr" presetSubtype="0"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4" grpId="0"/>
          <p:bldP spid="65" grpId="0"/>
          <p:bldP spid="66" grpId="0"/>
          <p:bldP spid="67" grpId="0"/>
          <p:bldP spid="68" grpId="0"/>
          <p:bldP spid="69" grpId="0"/>
          <p:bldP spid="70" grpId="0"/>
          <p:bldP spid="71" grpId="0"/>
          <p:bldP spid="72" grpId="0" animBg="1"/>
          <p:bldP spid="76" grpId="0" animBg="1"/>
          <p:bldP spid="8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ppt_x"/>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p:tgtEl>
                                              <p:spTgt spid="68"/>
                                            </p:tgtEl>
                                            <p:attrNameLst>
                                              <p:attrName>ppt_x</p:attrName>
                                            </p:attrNameLst>
                                          </p:cBhvr>
                                          <p:tavLst>
                                            <p:tav tm="0">
                                              <p:val>
                                                <p:strVal val="#ppt_x-#ppt_w*1.125000"/>
                                              </p:val>
                                            </p:tav>
                                            <p:tav tm="100000">
                                              <p:val>
                                                <p:strVal val="#ppt_x"/>
                                              </p:val>
                                            </p:tav>
                                          </p:tavLst>
                                        </p:anim>
                                        <p:animEffect transition="in" filter="wipe(right)">
                                          <p:cBhvr>
                                            <p:cTn id="38" dur="500"/>
                                            <p:tgtEl>
                                              <p:spTgt spid="68"/>
                                            </p:tgtEl>
                                          </p:cBhvr>
                                        </p:animEffect>
                                      </p:childTnLst>
                                    </p:cTn>
                                  </p:par>
                                </p:childTnLst>
                              </p:cTn>
                            </p:par>
                            <p:par>
                              <p:cTn id="39" fill="hold">
                                <p:stCondLst>
                                  <p:cond delay="2500"/>
                                </p:stCondLst>
                                <p:childTnLst>
                                  <p:par>
                                    <p:cTn id="40" presetID="2" presetClass="entr" presetSubtype="1"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500" fill="hold"/>
                                            <p:tgtEl>
                                              <p:spTgt spid="73"/>
                                            </p:tgtEl>
                                            <p:attrNameLst>
                                              <p:attrName>ppt_x</p:attrName>
                                            </p:attrNameLst>
                                          </p:cBhvr>
                                          <p:tavLst>
                                            <p:tav tm="0">
                                              <p:val>
                                                <p:strVal val="#ppt_x"/>
                                              </p:val>
                                            </p:tav>
                                            <p:tav tm="100000">
                                              <p:val>
                                                <p:strVal val="#ppt_x"/>
                                              </p:val>
                                            </p:tav>
                                          </p:tavLst>
                                        </p:anim>
                                        <p:anim calcmode="lin" valueType="num">
                                          <p:cBhvr additive="base">
                                            <p:cTn id="43" dur="50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p:tgtEl>
                                              <p:spTgt spid="65"/>
                                            </p:tgtEl>
                                            <p:attrNameLst>
                                              <p:attrName>ppt_x</p:attrName>
                                            </p:attrNameLst>
                                          </p:cBhvr>
                                          <p:tavLst>
                                            <p:tav tm="0">
                                              <p:val>
                                                <p:strVal val="#ppt_x-#ppt_w*1.125000"/>
                                              </p:val>
                                            </p:tav>
                                            <p:tav tm="100000">
                                              <p:val>
                                                <p:strVal val="#ppt_x"/>
                                              </p:val>
                                            </p:tav>
                                          </p:tavLst>
                                        </p:anim>
                                        <p:animEffect transition="in" filter="wipe(right)">
                                          <p:cBhvr>
                                            <p:cTn id="48" dur="500"/>
                                            <p:tgtEl>
                                              <p:spTgt spid="65"/>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p:tgtEl>
                                              <p:spTgt spid="71"/>
                                            </p:tgtEl>
                                            <p:attrNameLst>
                                              <p:attrName>ppt_x</p:attrName>
                                            </p:attrNameLst>
                                          </p:cBhvr>
                                          <p:tavLst>
                                            <p:tav tm="0">
                                              <p:val>
                                                <p:strVal val="#ppt_x-#ppt_w*1.125000"/>
                                              </p:val>
                                            </p:tav>
                                            <p:tav tm="100000">
                                              <p:val>
                                                <p:strVal val="#ppt_x"/>
                                              </p:val>
                                            </p:tav>
                                          </p:tavLst>
                                        </p:anim>
                                        <p:animEffect transition="in" filter="wipe(right)">
                                          <p:cBhvr>
                                            <p:cTn id="52" dur="500"/>
                                            <p:tgtEl>
                                              <p:spTgt spid="71"/>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 calcmode="lin" valueType="num">
                                          <p:cBhvr additive="base">
                                            <p:cTn id="56" dur="500" fill="hold"/>
                                            <p:tgtEl>
                                              <p:spTgt spid="76"/>
                                            </p:tgtEl>
                                            <p:attrNameLst>
                                              <p:attrName>ppt_x</p:attrName>
                                            </p:attrNameLst>
                                          </p:cBhvr>
                                          <p:tavLst>
                                            <p:tav tm="0">
                                              <p:val>
                                                <p:strVal val="#ppt_x"/>
                                              </p:val>
                                            </p:tav>
                                            <p:tav tm="100000">
                                              <p:val>
                                                <p:strVal val="#ppt_x"/>
                                              </p:val>
                                            </p:tav>
                                          </p:tavLst>
                                        </p:anim>
                                        <p:anim calcmode="lin" valueType="num">
                                          <p:cBhvr additive="base">
                                            <p:cTn id="57" dur="500" fill="hold"/>
                                            <p:tgtEl>
                                              <p:spTgt spid="76"/>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2" presetClass="entr" presetSubtype="8"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p:tgtEl>
                                              <p:spTgt spid="66"/>
                                            </p:tgtEl>
                                            <p:attrNameLst>
                                              <p:attrName>ppt_x</p:attrName>
                                            </p:attrNameLst>
                                          </p:cBhvr>
                                          <p:tavLst>
                                            <p:tav tm="0">
                                              <p:val>
                                                <p:strVal val="#ppt_x-#ppt_w*1.125000"/>
                                              </p:val>
                                            </p:tav>
                                            <p:tav tm="100000">
                                              <p:val>
                                                <p:strVal val="#ppt_x"/>
                                              </p:val>
                                            </p:tav>
                                          </p:tavLst>
                                        </p:anim>
                                        <p:animEffect transition="in" filter="wipe(right)">
                                          <p:cBhvr>
                                            <p:cTn id="62" dur="500"/>
                                            <p:tgtEl>
                                              <p:spTgt spid="66"/>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p:tgtEl>
                                              <p:spTgt spid="69"/>
                                            </p:tgtEl>
                                            <p:attrNameLst>
                                              <p:attrName>ppt_x</p:attrName>
                                            </p:attrNameLst>
                                          </p:cBhvr>
                                          <p:tavLst>
                                            <p:tav tm="0">
                                              <p:val>
                                                <p:strVal val="#ppt_x-#ppt_w*1.125000"/>
                                              </p:val>
                                            </p:tav>
                                            <p:tav tm="100000">
                                              <p:val>
                                                <p:strVal val="#ppt_x"/>
                                              </p:val>
                                            </p:tav>
                                          </p:tavLst>
                                        </p:anim>
                                        <p:animEffect transition="in" filter="wipe(right)">
                                          <p:cBhvr>
                                            <p:cTn id="66" dur="500"/>
                                            <p:tgtEl>
                                              <p:spTgt spid="69"/>
                                            </p:tgtEl>
                                          </p:cBhvr>
                                        </p:animEffect>
                                      </p:childTnLst>
                                    </p:cTn>
                                  </p:par>
                                </p:childTnLst>
                              </p:cTn>
                            </p:par>
                            <p:par>
                              <p:cTn id="67" fill="hold">
                                <p:stCondLst>
                                  <p:cond delay="4500"/>
                                </p:stCondLst>
                                <p:childTnLst>
                                  <p:par>
                                    <p:cTn id="68" presetID="2" presetClass="entr" presetSubtype="1" fill="hold" nodeType="afterEffect">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cBhvr additive="base">
                                            <p:cTn id="70" dur="500" fill="hold"/>
                                            <p:tgtEl>
                                              <p:spTgt spid="77"/>
                                            </p:tgtEl>
                                            <p:attrNameLst>
                                              <p:attrName>ppt_x</p:attrName>
                                            </p:attrNameLst>
                                          </p:cBhvr>
                                          <p:tavLst>
                                            <p:tav tm="0">
                                              <p:val>
                                                <p:strVal val="#ppt_x"/>
                                              </p:val>
                                            </p:tav>
                                            <p:tav tm="100000">
                                              <p:val>
                                                <p:strVal val="#ppt_x"/>
                                              </p:val>
                                            </p:tav>
                                          </p:tavLst>
                                        </p:anim>
                                        <p:anim calcmode="lin" valueType="num">
                                          <p:cBhvr additive="base">
                                            <p:cTn id="71" dur="500" fill="hold"/>
                                            <p:tgtEl>
                                              <p:spTgt spid="77"/>
                                            </p:tgtEl>
                                            <p:attrNameLst>
                                              <p:attrName>ppt_y</p:attrName>
                                            </p:attrNameLst>
                                          </p:cBhvr>
                                          <p:tavLst>
                                            <p:tav tm="0">
                                              <p:val>
                                                <p:strVal val="0-#ppt_h/2"/>
                                              </p:val>
                                            </p:tav>
                                            <p:tav tm="100000">
                                              <p:val>
                                                <p:strVal val="#ppt_y"/>
                                              </p:val>
                                            </p:tav>
                                          </p:tavLst>
                                        </p:anim>
                                      </p:childTnLst>
                                    </p:cTn>
                                  </p:par>
                                </p:childTnLst>
                              </p:cTn>
                            </p:par>
                            <p:par>
                              <p:cTn id="72" fill="hold">
                                <p:stCondLst>
                                  <p:cond delay="5000"/>
                                </p:stCondLst>
                                <p:childTnLst>
                                  <p:par>
                                    <p:cTn id="73" presetID="12" presetClass="entr" presetSubtype="8"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p:tgtEl>
                                              <p:spTgt spid="67"/>
                                            </p:tgtEl>
                                            <p:attrNameLst>
                                              <p:attrName>ppt_x</p:attrName>
                                            </p:attrNameLst>
                                          </p:cBhvr>
                                          <p:tavLst>
                                            <p:tav tm="0">
                                              <p:val>
                                                <p:strVal val="#ppt_x-#ppt_w*1.125000"/>
                                              </p:val>
                                            </p:tav>
                                            <p:tav tm="100000">
                                              <p:val>
                                                <p:strVal val="#ppt_x"/>
                                              </p:val>
                                            </p:tav>
                                          </p:tavLst>
                                        </p:anim>
                                        <p:animEffect transition="in" filter="wipe(right)">
                                          <p:cBhvr>
                                            <p:cTn id="76" dur="500"/>
                                            <p:tgtEl>
                                              <p:spTgt spid="67"/>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p:tgtEl>
                                              <p:spTgt spid="70"/>
                                            </p:tgtEl>
                                            <p:attrNameLst>
                                              <p:attrName>ppt_x</p:attrName>
                                            </p:attrNameLst>
                                          </p:cBhvr>
                                          <p:tavLst>
                                            <p:tav tm="0">
                                              <p:val>
                                                <p:strVal val="#ppt_x-#ppt_w*1.125000"/>
                                              </p:val>
                                            </p:tav>
                                            <p:tav tm="100000">
                                              <p:val>
                                                <p:strVal val="#ppt_x"/>
                                              </p:val>
                                            </p:tav>
                                          </p:tavLst>
                                        </p:anim>
                                        <p:animEffect transition="in" filter="wipe(right)">
                                          <p:cBhvr>
                                            <p:cTn id="80" dur="500"/>
                                            <p:tgtEl>
                                              <p:spTgt spid="70"/>
                                            </p:tgtEl>
                                          </p:cBhvr>
                                        </p:animEffect>
                                      </p:childTnLst>
                                    </p:cTn>
                                  </p:par>
                                </p:childTnLst>
                              </p:cTn>
                            </p:par>
                            <p:par>
                              <p:cTn id="81" fill="hold">
                                <p:stCondLst>
                                  <p:cond delay="5500"/>
                                </p:stCondLst>
                                <p:childTnLst>
                                  <p:par>
                                    <p:cTn id="82" presetID="10" presetClass="entr" presetSubtype="0"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4" grpId="0"/>
          <p:bldP spid="65" grpId="0"/>
          <p:bldP spid="66" grpId="0"/>
          <p:bldP spid="67" grpId="0"/>
          <p:bldP spid="68" grpId="0"/>
          <p:bldP spid="69" grpId="0"/>
          <p:bldP spid="70" grpId="0"/>
          <p:bldP spid="71" grpId="0"/>
          <p:bldP spid="72" grpId="0" animBg="1"/>
          <p:bldP spid="76" grpId="0" animBg="1"/>
          <p:bldP spid="80" grpId="0"/>
        </p:bldLst>
      </p:timing>
    </mc:Fallback>
  </mc:AlternateContent>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2079</Words>
  <Application>WPS 演示</Application>
  <PresentationFormat>全屏显示(16:9)</PresentationFormat>
  <Paragraphs>351</Paragraphs>
  <Slides>20</Slides>
  <Notes>28</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微软雅黑</vt:lpstr>
      <vt:lpstr>方正超粗黑简体</vt:lpstr>
      <vt:lpstr>Kozuka Gothic Pro R</vt:lpstr>
      <vt:lpstr>方正兰亭细黑_GBK</vt:lpstr>
      <vt:lpstr>Watford DB</vt:lpstr>
      <vt:lpstr>造字工房劲黑（非商用）常规体</vt:lpstr>
      <vt:lpstr>方正兰亭细黑_GBK_M</vt:lpstr>
      <vt:lpstr>Calibri</vt:lpstr>
      <vt:lpstr>Impact</vt:lpstr>
      <vt:lpstr>造字工房俊雅锐宋体验版常规体</vt:lpstr>
      <vt:lpstr>MS Mincho</vt:lpstr>
      <vt:lpstr>黑体</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清风素材;User</dc:creator>
  <cp:keywords>12sc.taobao.com</cp:keywords>
  <dc:description>12sc.taobao.com</dc:description>
  <dc:subject>12sc.taobao.com</dc:subject>
  <cp:category>12sc.taobao.com</cp:category>
  <cp:lastModifiedBy>wildbook</cp:lastModifiedBy>
  <cp:revision>217</cp:revision>
  <dcterms:created xsi:type="dcterms:W3CDTF">2015-01-23T04:02:00Z</dcterms:created>
  <dcterms:modified xsi:type="dcterms:W3CDTF">2017-05-12T03:40:06Z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